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3.xml" ContentType="application/vnd.openxmlformats-officedocument.drawingml.diagramData+xml"/>
  <Override PartName="/ppt/diagrams/data17.xml" ContentType="application/vnd.openxmlformats-officedocument.drawingml.diagramData+xml"/>
  <Override PartName="/ppt/diagrams/data12.xml" ContentType="application/vnd.openxmlformats-officedocument.drawingml.diagramData+xml"/>
  <Override PartName="/ppt/diagrams/data18.xml" ContentType="application/vnd.openxmlformats-officedocument.drawingml.diagramData+xml"/>
  <Override PartName="/ppt/diagrams/data16.xml" ContentType="application/vnd.openxmlformats-officedocument.drawingml.diagramData+xml"/>
  <Override PartName="/ppt/diagrams/data10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drawing12.xml" ContentType="application/vnd.ms-office.drawingml.diagramDrawing+xml"/>
  <Override PartName="/ppt/diagrams/quickStyle17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1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12.xml" ContentType="application/vnd.openxmlformats-officedocument.drawingml.diagramStyle+xml"/>
  <Override PartName="/ppt/commentAuthors.xml" ContentType="application/vnd.openxmlformats-officedocument.presentationml.commentAuthors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layout12.xml" ContentType="application/vnd.openxmlformats-officedocument.drawingml.diagramLayout+xml"/>
  <Override PartName="/ppt/diagrams/colors12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8.xml" ContentType="application/vnd.ms-office.drawingml.diagramDrawing+xml"/>
  <Override PartName="/ppt/diagrams/layout18.xml" ContentType="application/vnd.openxmlformats-officedocument.drawingml.diagramLayout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colors17.xml" ContentType="application/vnd.openxmlformats-officedocument.drawingml.diagramColors+xml"/>
  <Override PartName="/ppt/diagrams/drawing15.xml" ContentType="application/vnd.ms-office.drawingml.diagramDrawing+xml"/>
  <Override PartName="/ppt/diagrams/colors15.xml" ContentType="application/vnd.openxmlformats-officedocument.drawingml.diagramColors+xml"/>
  <Override PartName="/ppt/diagrams/quickStyle15.xml" ContentType="application/vnd.openxmlformats-officedocument.drawingml.diagramStyle+xml"/>
  <Override PartName="/ppt/diagrams/layout17.xml" ContentType="application/vnd.openxmlformats-officedocument.drawingml.diagramLayout+xml"/>
  <Override PartName="/ppt/diagrams/colors14.xml" ContentType="application/vnd.openxmlformats-officedocument.drawingml.diagramColors+xml"/>
  <Override PartName="/ppt/diagrams/colors18.xml" ContentType="application/vnd.openxmlformats-officedocument.drawingml.diagramColors+xml"/>
  <Override PartName="/ppt/diagrams/drawing14.xml" ContentType="application/vnd.ms-office.drawingml.diagramDrawing+xml"/>
  <Override PartName="/ppt/diagrams/quickStyle18.xml" ContentType="application/vnd.openxmlformats-officedocument.drawingml.diagramStyle+xml"/>
  <Override PartName="/ppt/diagrams/layout15.xml" ContentType="application/vnd.openxmlformats-officedocument.drawingml.diagramLayout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10.xml" ContentType="application/vnd.ms-office.drawingml.diagramDrawing+xml"/>
  <Override PartName="/ppt/diagrams/drawing5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7.xml" ContentType="application/vnd.ms-office.drawingml.diagramDrawing+xml"/>
  <Override PartName="/ppt/diagrams/colors5.xml" ContentType="application/vnd.openxmlformats-officedocument.drawingml.diagramColors+xml"/>
  <Override PartName="/ppt/diagrams/layout8.xml" ContentType="application/vnd.openxmlformats-officedocument.drawingml.diagramLayout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theme/theme1.xml" ContentType="application/vnd.openxmlformats-officedocument.theme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layout10.xml" ContentType="application/vnd.openxmlformats-officedocument.drawingml.diagramLayout+xml"/>
  <Override PartName="/ppt/diagrams/drawing9.xml" ContentType="application/vnd.ms-office.drawingml.diagramDrawing+xml"/>
  <Override PartName="/ppt/diagrams/quickStyle10.xml" ContentType="application/vnd.openxmlformats-officedocument.drawingml.diagramStyle+xml"/>
  <Override PartName="/ppt/diagrams/layout9.xml" ContentType="application/vnd.openxmlformats-officedocument.drawingml.diagramLayout+xml"/>
  <Override PartName="/ppt/diagrams/colors10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32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47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tags/tag1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21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46.xml" ContentType="application/vnd.openxmlformats-officedocument.presentationml.tags+xml"/>
  <Override PartName="/ppt/tags/tag33.xml" ContentType="application/vnd.openxmlformats-officedocument.presentationml.tags+xml"/>
  <Override PartName="/ppt/tags/tag23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55.xml" ContentType="application/vnd.openxmlformats-officedocument.presentationml.tags+xml"/>
  <Override PartName="/ppt/tags/tag60.xml" ContentType="application/vnd.openxmlformats-officedocument.presentationml.tags+xml"/>
  <Override PartName="/ppt/tags/tag59.xml" ContentType="application/vnd.openxmlformats-officedocument.presentationml.tags+xml"/>
  <Override PartName="/ppt/tags/tag30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1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54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53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38.xml" ContentType="application/vnd.openxmlformats-officedocument.presentationml.tags+xml"/>
  <Override PartName="/ppt/tags/tag22.xml" ContentType="application/vnd.openxmlformats-officedocument.presentationml.tag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345" r:id="rId6"/>
    <p:sldId id="346" r:id="rId7"/>
    <p:sldId id="362" r:id="rId8"/>
    <p:sldId id="363" r:id="rId9"/>
    <p:sldId id="342" r:id="rId10"/>
    <p:sldId id="356" r:id="rId11"/>
    <p:sldId id="343" r:id="rId12"/>
    <p:sldId id="344" r:id="rId13"/>
    <p:sldId id="347" r:id="rId14"/>
    <p:sldId id="358" r:id="rId15"/>
    <p:sldId id="348" r:id="rId16"/>
    <p:sldId id="350" r:id="rId17"/>
    <p:sldId id="359" r:id="rId18"/>
    <p:sldId id="349" r:id="rId19"/>
    <p:sldId id="351" r:id="rId20"/>
    <p:sldId id="353" r:id="rId21"/>
    <p:sldId id="360" r:id="rId22"/>
  </p:sldIdLst>
  <p:sldSz cx="9144000" cy="6858000" type="screen4x3"/>
  <p:notesSz cx="6950075" cy="9236075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37">
          <p15:clr>
            <a:srgbClr val="A4A3A4"/>
          </p15:clr>
        </p15:guide>
        <p15:guide id="3" orient="horz" pos="4093">
          <p15:clr>
            <a:srgbClr val="A4A3A4"/>
          </p15:clr>
        </p15:guide>
        <p15:guide id="4" orient="horz" pos="288">
          <p15:clr>
            <a:srgbClr val="A4A3A4"/>
          </p15:clr>
        </p15:guide>
        <p15:guide id="5" orient="horz" pos="4035">
          <p15:clr>
            <a:srgbClr val="A4A3A4"/>
          </p15:clr>
        </p15:guide>
        <p15:guide id="6" pos="2880">
          <p15:clr>
            <a:srgbClr val="A4A3A4"/>
          </p15:clr>
        </p15:guide>
        <p15:guide id="7" pos="286">
          <p15:clr>
            <a:srgbClr val="A4A3A4"/>
          </p15:clr>
        </p15:guide>
        <p15:guide id="8" pos="2839">
          <p15:clr>
            <a:srgbClr val="A4A3A4"/>
          </p15:clr>
        </p15:guide>
        <p15:guide id="9" pos="2928">
          <p15:clr>
            <a:srgbClr val="A4A3A4"/>
          </p15:clr>
        </p15:guide>
        <p15:guide id="10" pos="3792">
          <p15:clr>
            <a:srgbClr val="A4A3A4"/>
          </p15:clr>
        </p15:guide>
        <p15:guide id="11" pos="5479">
          <p15:clr>
            <a:srgbClr val="A4A3A4"/>
          </p15:clr>
        </p15:guide>
        <p15:guide id="12" pos="389">
          <p15:clr>
            <a:srgbClr val="A4A3A4"/>
          </p15:clr>
        </p15:guide>
        <p15:guide id="13" pos="209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-Christine Lacombe" initials="JL" lastIdx="2" clrIdx="0"/>
  <p:cmAuthor id="1" name="Tremblay, Louise" initials="TL" lastIdx="7" clrIdx="1">
    <p:extLst/>
  </p:cmAuthor>
  <p:cmAuthor id="2" name="Jean-Benoit Trahan" initials="JT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939"/>
    <a:srgbClr val="97999B"/>
    <a:srgbClr val="FFB612"/>
    <a:srgbClr val="555555"/>
    <a:srgbClr val="C8102E"/>
    <a:srgbClr val="007DBA"/>
    <a:srgbClr val="6CC24A"/>
    <a:srgbClr val="D0D0CE"/>
    <a:srgbClr val="4A773C"/>
    <a:srgbClr val="59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0457" autoAdjust="0"/>
  </p:normalViewPr>
  <p:slideViewPr>
    <p:cSldViewPr snapToGrid="0" showGuides="1">
      <p:cViewPr varScale="1">
        <p:scale>
          <a:sx n="117" d="100"/>
          <a:sy n="117" d="100"/>
        </p:scale>
        <p:origin x="-1464" y="-102"/>
      </p:cViewPr>
      <p:guideLst>
        <p:guide orient="horz" pos="2160"/>
        <p:guide orient="horz" pos="337"/>
        <p:guide orient="horz" pos="4093"/>
        <p:guide orient="horz" pos="288"/>
        <p:guide orient="horz" pos="4035"/>
        <p:guide pos="2880"/>
        <p:guide pos="286"/>
        <p:guide pos="2839"/>
        <p:guide pos="2928"/>
        <p:guide pos="3792"/>
        <p:guide pos="5479"/>
        <p:guide pos="389"/>
        <p:guide pos="20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11DC9-AED9-474E-B671-3216DBDAAA9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238626-C829-44B6-B5F7-A9E5AB31B8B3}">
      <dgm:prSet phldrT="[Texte]" custT="1"/>
      <dgm:spPr/>
      <dgm:t>
        <a:bodyPr/>
        <a:lstStyle/>
        <a:p>
          <a:pPr algn="ctr"/>
          <a:r>
            <a:rPr lang="fr-CA" sz="1600" b="1" dirty="0" smtClean="0"/>
            <a:t>+ 15 % efficacité énergétique</a:t>
          </a:r>
        </a:p>
        <a:p>
          <a:pPr algn="ctr"/>
          <a:endParaRPr lang="fr-CA" sz="1200" b="1" dirty="0" smtClean="0"/>
        </a:p>
        <a:p>
          <a:pPr algn="ctr"/>
          <a:endParaRPr lang="fr-CA" sz="1200" b="1" dirty="0" smtClean="0"/>
        </a:p>
        <a:p>
          <a:pPr algn="ctr"/>
          <a:endParaRPr lang="en-US" sz="1600" b="1" dirty="0"/>
        </a:p>
      </dgm:t>
    </dgm:pt>
    <dgm:pt modelId="{7946A89B-9A07-4B4B-8AFD-C2485C89C843}" type="parTrans" cxnId="{703CD51D-51E5-4BBB-B2A0-B2A4964085FB}">
      <dgm:prSet/>
      <dgm:spPr/>
      <dgm:t>
        <a:bodyPr/>
        <a:lstStyle/>
        <a:p>
          <a:pPr algn="ctr"/>
          <a:endParaRPr lang="en-US"/>
        </a:p>
      </dgm:t>
    </dgm:pt>
    <dgm:pt modelId="{D0EC36FB-29F9-442D-AAEB-0064D9B20CA6}" type="sibTrans" cxnId="{703CD51D-51E5-4BBB-B2A0-B2A4964085FB}">
      <dgm:prSet/>
      <dgm:spPr/>
      <dgm:t>
        <a:bodyPr/>
        <a:lstStyle/>
        <a:p>
          <a:pPr algn="ctr"/>
          <a:endParaRPr lang="en-US"/>
        </a:p>
      </dgm:t>
    </dgm:pt>
    <dgm:pt modelId="{B772E817-028C-446E-AA36-7BD094576543}">
      <dgm:prSet phldrT="[Texte]" custT="1"/>
      <dgm:spPr/>
      <dgm:t>
        <a:bodyPr/>
        <a:lstStyle/>
        <a:p>
          <a:pPr algn="ctr"/>
          <a:endParaRPr lang="fr-CA" sz="1600" b="1" dirty="0" smtClean="0"/>
        </a:p>
        <a:p>
          <a:pPr algn="ctr"/>
          <a:endParaRPr lang="fr-CA" sz="1600" b="1" dirty="0" smtClean="0"/>
        </a:p>
        <a:p>
          <a:pPr algn="ctr"/>
          <a:r>
            <a:rPr lang="fr-CA" sz="1600" b="1" dirty="0" smtClean="0"/>
            <a:t>+ 25 % énergie renouvelable</a:t>
          </a:r>
          <a:endParaRPr lang="en-US" sz="1600" dirty="0"/>
        </a:p>
      </dgm:t>
    </dgm:pt>
    <dgm:pt modelId="{21EB9AF7-66AC-40F2-BFB8-20C2DE724B09}" type="parTrans" cxnId="{ED33620A-7966-4F50-AF57-800779FD08FE}">
      <dgm:prSet/>
      <dgm:spPr/>
      <dgm:t>
        <a:bodyPr/>
        <a:lstStyle/>
        <a:p>
          <a:pPr algn="ctr"/>
          <a:endParaRPr lang="en-US"/>
        </a:p>
      </dgm:t>
    </dgm:pt>
    <dgm:pt modelId="{F48A21C4-F16E-4E83-B1D0-BD1ABE900321}" type="sibTrans" cxnId="{ED33620A-7966-4F50-AF57-800779FD08FE}">
      <dgm:prSet/>
      <dgm:spPr/>
      <dgm:t>
        <a:bodyPr/>
        <a:lstStyle/>
        <a:p>
          <a:pPr algn="ctr"/>
          <a:endParaRPr lang="en-US"/>
        </a:p>
      </dgm:t>
    </dgm:pt>
    <dgm:pt modelId="{898C5E35-66C7-4760-9CD2-90ED43918D6C}">
      <dgm:prSet phldrT="[Texte]" custT="1"/>
      <dgm:spPr/>
      <dgm:t>
        <a:bodyPr/>
        <a:lstStyle/>
        <a:p>
          <a:pPr algn="ctr"/>
          <a:r>
            <a:rPr lang="fr-CA" sz="1600" b="1" i="0" dirty="0" smtClean="0"/>
            <a:t>- 40 % produits pétroliers</a:t>
          </a:r>
        </a:p>
        <a:p>
          <a:pPr algn="ctr"/>
          <a:endParaRPr lang="fr-CA" sz="1200" b="1" i="0" dirty="0" smtClean="0"/>
        </a:p>
        <a:p>
          <a:pPr algn="ctr"/>
          <a:endParaRPr lang="fr-CA" sz="1600" b="1" i="0" dirty="0" smtClean="0"/>
        </a:p>
      </dgm:t>
    </dgm:pt>
    <dgm:pt modelId="{005349AE-AF72-413B-B3E7-C0B0B1460336}" type="parTrans" cxnId="{454C0C15-34C9-4860-8440-30F05E67284A}">
      <dgm:prSet/>
      <dgm:spPr/>
      <dgm:t>
        <a:bodyPr/>
        <a:lstStyle/>
        <a:p>
          <a:pPr algn="ctr"/>
          <a:endParaRPr lang="en-US"/>
        </a:p>
      </dgm:t>
    </dgm:pt>
    <dgm:pt modelId="{BF3A70E3-D6A5-43D2-B696-9A2F696EF343}" type="sibTrans" cxnId="{454C0C15-34C9-4860-8440-30F05E67284A}">
      <dgm:prSet/>
      <dgm:spPr/>
      <dgm:t>
        <a:bodyPr/>
        <a:lstStyle/>
        <a:p>
          <a:pPr algn="ctr"/>
          <a:endParaRPr lang="en-US"/>
        </a:p>
      </dgm:t>
    </dgm:pt>
    <dgm:pt modelId="{5CA02FA4-7ECC-4780-A452-FF6D3A2AFCE1}">
      <dgm:prSet custT="1"/>
      <dgm:spPr/>
      <dgm:t>
        <a:bodyPr/>
        <a:lstStyle/>
        <a:p>
          <a:pPr algn="ctr"/>
          <a:endParaRPr lang="fr-CA" sz="1600" b="1" dirty="0" smtClean="0"/>
        </a:p>
        <a:p>
          <a:pPr algn="ctr"/>
          <a:endParaRPr lang="fr-CA" sz="1600" b="1" dirty="0" smtClean="0"/>
        </a:p>
        <a:p>
          <a:pPr algn="ctr"/>
          <a:endParaRPr lang="fr-CA" sz="1600" b="1" dirty="0" smtClean="0"/>
        </a:p>
        <a:p>
          <a:pPr algn="ctr"/>
          <a:r>
            <a:rPr lang="fr-CA" sz="1600" b="1" dirty="0" smtClean="0"/>
            <a:t>+ 50 % bioénergie</a:t>
          </a:r>
        </a:p>
        <a:p>
          <a:pPr algn="ctr"/>
          <a:endParaRPr lang="en-US" sz="1600" dirty="0"/>
        </a:p>
      </dgm:t>
    </dgm:pt>
    <dgm:pt modelId="{673824F4-0D61-4798-8A78-B44BAB60CA12}" type="parTrans" cxnId="{C6481800-0B91-4A4A-A174-7028C15F3C7E}">
      <dgm:prSet/>
      <dgm:spPr/>
      <dgm:t>
        <a:bodyPr/>
        <a:lstStyle/>
        <a:p>
          <a:pPr algn="ctr"/>
          <a:endParaRPr lang="en-US"/>
        </a:p>
      </dgm:t>
    </dgm:pt>
    <dgm:pt modelId="{BC9DD217-4394-4AA5-B9D4-6E1278D2B4F0}" type="sibTrans" cxnId="{C6481800-0B91-4A4A-A174-7028C15F3C7E}">
      <dgm:prSet/>
      <dgm:spPr/>
      <dgm:t>
        <a:bodyPr/>
        <a:lstStyle/>
        <a:p>
          <a:pPr algn="ctr"/>
          <a:endParaRPr lang="en-US"/>
        </a:p>
      </dgm:t>
    </dgm:pt>
    <dgm:pt modelId="{46C53F28-774D-447B-8289-38378C9D6503}" type="pres">
      <dgm:prSet presAssocID="{CFA11DC9-AED9-474E-B671-3216DBDAAA9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6A7157-15A3-402B-8F3D-C94D2FD1010D}" type="pres">
      <dgm:prSet presAssocID="{CFA11DC9-AED9-474E-B671-3216DBDAAA93}" presName="wedge1" presStyleLbl="node1" presStyleIdx="0" presStyleCnt="4" custLinFactNeighborX="4123" custLinFactNeighborY="4934"/>
      <dgm:spPr/>
      <dgm:t>
        <a:bodyPr/>
        <a:lstStyle/>
        <a:p>
          <a:endParaRPr lang="en-US"/>
        </a:p>
      </dgm:t>
    </dgm:pt>
    <dgm:pt modelId="{EB579ECF-F869-4A47-BD13-03C7DFBE1B81}" type="pres">
      <dgm:prSet presAssocID="{CFA11DC9-AED9-474E-B671-3216DBDAAA9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5676D-FFB0-4D32-A35F-5F470F52F61D}" type="pres">
      <dgm:prSet presAssocID="{CFA11DC9-AED9-474E-B671-3216DBDAAA93}" presName="wedge2" presStyleLbl="node1" presStyleIdx="1" presStyleCnt="4" custLinFactNeighborX="8337" custLinFactNeighborY="719"/>
      <dgm:spPr/>
      <dgm:t>
        <a:bodyPr/>
        <a:lstStyle/>
        <a:p>
          <a:endParaRPr lang="en-US"/>
        </a:p>
      </dgm:t>
    </dgm:pt>
    <dgm:pt modelId="{6960906C-5831-410F-AC79-0B27EE5E6C0D}" type="pres">
      <dgm:prSet presAssocID="{CFA11DC9-AED9-474E-B671-3216DBDAAA9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5B80E-14DC-407F-83DC-5912E1F3C537}" type="pres">
      <dgm:prSet presAssocID="{CFA11DC9-AED9-474E-B671-3216DBDAAA93}" presName="wedge3" presStyleLbl="node1" presStyleIdx="2" presStyleCnt="4" custLinFactNeighborX="8246" custLinFactNeighborY="719"/>
      <dgm:spPr/>
      <dgm:t>
        <a:bodyPr/>
        <a:lstStyle/>
        <a:p>
          <a:endParaRPr lang="en-US"/>
        </a:p>
      </dgm:t>
    </dgm:pt>
    <dgm:pt modelId="{9D552D0C-8165-4F69-947F-B45DB3BE0BD0}" type="pres">
      <dgm:prSet presAssocID="{CFA11DC9-AED9-474E-B671-3216DBDAAA9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8567E-5356-4988-888D-ECD8FD8E3B67}" type="pres">
      <dgm:prSet presAssocID="{CFA11DC9-AED9-474E-B671-3216DBDAAA93}" presName="wedge4" presStyleLbl="node1" presStyleIdx="3" presStyleCnt="4" custLinFactNeighborX="8201" custLinFactNeighborY="719"/>
      <dgm:spPr/>
      <dgm:t>
        <a:bodyPr/>
        <a:lstStyle/>
        <a:p>
          <a:endParaRPr lang="en-US"/>
        </a:p>
      </dgm:t>
    </dgm:pt>
    <dgm:pt modelId="{CC9F7B92-1FF4-4EBF-A41E-3810D6063C75}" type="pres">
      <dgm:prSet presAssocID="{CFA11DC9-AED9-474E-B671-3216DBDAAA9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EF901C-9B5A-493E-8AB6-BF85D1BCDF84}" type="presOf" srcId="{5CA02FA4-7ECC-4780-A452-FF6D3A2AFCE1}" destId="{6960906C-5831-410F-AC79-0B27EE5E6C0D}" srcOrd="1" destOrd="0" presId="urn:microsoft.com/office/officeart/2005/8/layout/chart3"/>
    <dgm:cxn modelId="{703CD51D-51E5-4BBB-B2A0-B2A4964085FB}" srcId="{CFA11DC9-AED9-474E-B671-3216DBDAAA93}" destId="{4A238626-C829-44B6-B5F7-A9E5AB31B8B3}" srcOrd="0" destOrd="0" parTransId="{7946A89B-9A07-4B4B-8AFD-C2485C89C843}" sibTransId="{D0EC36FB-29F9-442D-AAEB-0064D9B20CA6}"/>
    <dgm:cxn modelId="{C7A65771-736A-4421-AD2F-38FF974E70CB}" type="presOf" srcId="{898C5E35-66C7-4760-9CD2-90ED43918D6C}" destId="{CC9F7B92-1FF4-4EBF-A41E-3810D6063C75}" srcOrd="1" destOrd="0" presId="urn:microsoft.com/office/officeart/2005/8/layout/chart3"/>
    <dgm:cxn modelId="{D4FB20EF-DE03-48E8-A7D7-9CA6648DED28}" type="presOf" srcId="{898C5E35-66C7-4760-9CD2-90ED43918D6C}" destId="{50A8567E-5356-4988-888D-ECD8FD8E3B67}" srcOrd="0" destOrd="0" presId="urn:microsoft.com/office/officeart/2005/8/layout/chart3"/>
    <dgm:cxn modelId="{354F86E4-5390-4928-BA8B-E9D5E36D1A74}" type="presOf" srcId="{B772E817-028C-446E-AA36-7BD094576543}" destId="{9D552D0C-8165-4F69-947F-B45DB3BE0BD0}" srcOrd="1" destOrd="0" presId="urn:microsoft.com/office/officeart/2005/8/layout/chart3"/>
    <dgm:cxn modelId="{D017E6E4-E4D3-481A-B8AF-8A091AC7BF77}" type="presOf" srcId="{CFA11DC9-AED9-474E-B671-3216DBDAAA93}" destId="{46C53F28-774D-447B-8289-38378C9D6503}" srcOrd="0" destOrd="0" presId="urn:microsoft.com/office/officeart/2005/8/layout/chart3"/>
    <dgm:cxn modelId="{C6481800-0B91-4A4A-A174-7028C15F3C7E}" srcId="{CFA11DC9-AED9-474E-B671-3216DBDAAA93}" destId="{5CA02FA4-7ECC-4780-A452-FF6D3A2AFCE1}" srcOrd="1" destOrd="0" parTransId="{673824F4-0D61-4798-8A78-B44BAB60CA12}" sibTransId="{BC9DD217-4394-4AA5-B9D4-6E1278D2B4F0}"/>
    <dgm:cxn modelId="{D75A46C5-5BBC-41AB-9317-13F6EB5EC5C0}" type="presOf" srcId="{4A238626-C829-44B6-B5F7-A9E5AB31B8B3}" destId="{9E6A7157-15A3-402B-8F3D-C94D2FD1010D}" srcOrd="0" destOrd="0" presId="urn:microsoft.com/office/officeart/2005/8/layout/chart3"/>
    <dgm:cxn modelId="{454C0C15-34C9-4860-8440-30F05E67284A}" srcId="{CFA11DC9-AED9-474E-B671-3216DBDAAA93}" destId="{898C5E35-66C7-4760-9CD2-90ED43918D6C}" srcOrd="3" destOrd="0" parTransId="{005349AE-AF72-413B-B3E7-C0B0B1460336}" sibTransId="{BF3A70E3-D6A5-43D2-B696-9A2F696EF343}"/>
    <dgm:cxn modelId="{7087F57F-29D5-4878-A565-995FABB3E758}" type="presOf" srcId="{5CA02FA4-7ECC-4780-A452-FF6D3A2AFCE1}" destId="{1035676D-FFB0-4D32-A35F-5F470F52F61D}" srcOrd="0" destOrd="0" presId="urn:microsoft.com/office/officeart/2005/8/layout/chart3"/>
    <dgm:cxn modelId="{788340CF-736E-45EB-8398-ABBD45B49598}" type="presOf" srcId="{4A238626-C829-44B6-B5F7-A9E5AB31B8B3}" destId="{EB579ECF-F869-4A47-BD13-03C7DFBE1B81}" srcOrd="1" destOrd="0" presId="urn:microsoft.com/office/officeart/2005/8/layout/chart3"/>
    <dgm:cxn modelId="{ED33620A-7966-4F50-AF57-800779FD08FE}" srcId="{CFA11DC9-AED9-474E-B671-3216DBDAAA93}" destId="{B772E817-028C-446E-AA36-7BD094576543}" srcOrd="2" destOrd="0" parTransId="{21EB9AF7-66AC-40F2-BFB8-20C2DE724B09}" sibTransId="{F48A21C4-F16E-4E83-B1D0-BD1ABE900321}"/>
    <dgm:cxn modelId="{D253CECE-CB71-4D2D-AB84-D2BEFCBE5861}" type="presOf" srcId="{B772E817-028C-446E-AA36-7BD094576543}" destId="{3AA5B80E-14DC-407F-83DC-5912E1F3C537}" srcOrd="0" destOrd="0" presId="urn:microsoft.com/office/officeart/2005/8/layout/chart3"/>
    <dgm:cxn modelId="{2D158600-3644-47DF-824C-E70B9A0DA8C3}" type="presParOf" srcId="{46C53F28-774D-447B-8289-38378C9D6503}" destId="{9E6A7157-15A3-402B-8F3D-C94D2FD1010D}" srcOrd="0" destOrd="0" presId="urn:microsoft.com/office/officeart/2005/8/layout/chart3"/>
    <dgm:cxn modelId="{F2844A42-3F1A-4821-893A-9E2FAF4A1DB5}" type="presParOf" srcId="{46C53F28-774D-447B-8289-38378C9D6503}" destId="{EB579ECF-F869-4A47-BD13-03C7DFBE1B81}" srcOrd="1" destOrd="0" presId="urn:microsoft.com/office/officeart/2005/8/layout/chart3"/>
    <dgm:cxn modelId="{1C7444D8-7C2B-4AAD-BE63-C23975047843}" type="presParOf" srcId="{46C53F28-774D-447B-8289-38378C9D6503}" destId="{1035676D-FFB0-4D32-A35F-5F470F52F61D}" srcOrd="2" destOrd="0" presId="urn:microsoft.com/office/officeart/2005/8/layout/chart3"/>
    <dgm:cxn modelId="{86333B67-E60B-401F-9951-A8D162E1A041}" type="presParOf" srcId="{46C53F28-774D-447B-8289-38378C9D6503}" destId="{6960906C-5831-410F-AC79-0B27EE5E6C0D}" srcOrd="3" destOrd="0" presId="urn:microsoft.com/office/officeart/2005/8/layout/chart3"/>
    <dgm:cxn modelId="{7454FC1D-3723-46B8-A9A1-077460393342}" type="presParOf" srcId="{46C53F28-774D-447B-8289-38378C9D6503}" destId="{3AA5B80E-14DC-407F-83DC-5912E1F3C537}" srcOrd="4" destOrd="0" presId="urn:microsoft.com/office/officeart/2005/8/layout/chart3"/>
    <dgm:cxn modelId="{B7DF3C1A-84EC-41C6-AE08-8893A598FD2D}" type="presParOf" srcId="{46C53F28-774D-447B-8289-38378C9D6503}" destId="{9D552D0C-8165-4F69-947F-B45DB3BE0BD0}" srcOrd="5" destOrd="0" presId="urn:microsoft.com/office/officeart/2005/8/layout/chart3"/>
    <dgm:cxn modelId="{E3099086-1334-43A1-A06D-80A847E0C3B2}" type="presParOf" srcId="{46C53F28-774D-447B-8289-38378C9D6503}" destId="{50A8567E-5356-4988-888D-ECD8FD8E3B67}" srcOrd="6" destOrd="0" presId="urn:microsoft.com/office/officeart/2005/8/layout/chart3"/>
    <dgm:cxn modelId="{4F887EDE-99C1-489A-8BF6-670977985C14}" type="presParOf" srcId="{46C53F28-774D-447B-8289-38378C9D6503}" destId="{CC9F7B92-1FF4-4EBF-A41E-3810D6063C7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188DBF-787A-414F-A11D-BEE56E5C009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EC0D368-ECF9-475A-AA35-3918B53B4CD1}">
      <dgm:prSet custT="1"/>
      <dgm:spPr>
        <a:xfrm>
          <a:off x="6570" y="318222"/>
          <a:ext cx="887555" cy="887555"/>
        </a:xfrm>
      </dgm:spPr>
      <dgm:t>
        <a:bodyPr/>
        <a:lstStyle/>
        <a:p>
          <a:pPr algn="ctr"/>
          <a:r>
            <a:rPr lang="fr-CA" sz="1200" b="1" i="0" smtClean="0">
              <a:latin typeface="Calibri"/>
              <a:ea typeface="+mn-ea"/>
              <a:cs typeface="+mn-cs"/>
            </a:rPr>
            <a:t>Distribution du gaz naturel</a:t>
          </a:r>
          <a:endParaRPr lang="en-US" sz="1200" b="1" i="0" dirty="0">
            <a:latin typeface="Calibri"/>
            <a:ea typeface="+mn-ea"/>
            <a:cs typeface="+mn-cs"/>
          </a:endParaRPr>
        </a:p>
      </dgm:t>
    </dgm:pt>
    <dgm:pt modelId="{11F4764D-AF06-4B32-841E-8014D57D3F97}" type="parTrans" cxnId="{C13BCD0D-C7C3-4717-A129-7675191BE1CA}">
      <dgm:prSet/>
      <dgm:spPr/>
      <dgm:t>
        <a:bodyPr/>
        <a:lstStyle/>
        <a:p>
          <a:pPr algn="ctr"/>
          <a:endParaRPr lang="en-US"/>
        </a:p>
      </dgm:t>
    </dgm:pt>
    <dgm:pt modelId="{1B6A184E-B1CA-4DDB-BC41-8FF62E90F3BA}" type="sibTrans" cxnId="{C13BCD0D-C7C3-4717-A129-7675191BE1CA}">
      <dgm:prSet/>
      <dgm:spPr>
        <a:xfrm>
          <a:off x="966194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DEACE0B-3AF1-4436-82A4-12AC62EEA742}">
      <dgm:prSet custT="1"/>
      <dgm:spPr>
        <a:xfrm>
          <a:off x="6192474" y="318222"/>
          <a:ext cx="887555" cy="887555"/>
        </a:xfrm>
      </dgm:spPr>
      <dgm:t>
        <a:bodyPr/>
        <a:lstStyle/>
        <a:p>
          <a:pPr algn="ctr"/>
          <a:r>
            <a:rPr lang="fr-CA" sz="1600" b="1" smtClean="0">
              <a:latin typeface="Calibri"/>
              <a:ea typeface="+mn-ea"/>
              <a:cs typeface="+mn-cs"/>
            </a:rPr>
            <a:t>Stratégie énergétique 2030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F9A4621B-39FF-46AC-A5E5-DB4AA39948DB}" type="sibTrans" cxnId="{5E3806E9-16D1-4AA0-8898-059B5172916B}">
      <dgm:prSet/>
      <dgm:spPr/>
      <dgm:t>
        <a:bodyPr/>
        <a:lstStyle/>
        <a:p>
          <a:pPr algn="ctr"/>
          <a:endParaRPr lang="en-US"/>
        </a:p>
      </dgm:t>
    </dgm:pt>
    <dgm:pt modelId="{8CE6E32A-27B3-4F74-A5A8-DEEBD5D480BA}" type="parTrans" cxnId="{5E3806E9-16D1-4AA0-8898-059B5172916B}">
      <dgm:prSet/>
      <dgm:spPr/>
      <dgm:t>
        <a:bodyPr/>
        <a:lstStyle/>
        <a:p>
          <a:pPr algn="ctr"/>
          <a:endParaRPr lang="en-US"/>
        </a:p>
      </dgm:t>
    </dgm:pt>
    <dgm:pt modelId="{3BF9D37C-1E6F-442A-B392-BAA0B8F28B9B}">
      <dgm:prSet phldrT="[Texte]"/>
      <dgm:spPr>
        <a:xfrm>
          <a:off x="4645998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3AA4BE2-9CF6-40B1-AD45-69367F45DBC1}" type="sibTrans" cxnId="{3EE17447-7569-4FF8-B26A-B155D391FF79}">
      <dgm:prSet/>
      <dgm:spPr>
        <a:xfrm>
          <a:off x="5605623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34AC04-681B-48C3-8967-B8AC6B01597D}" type="parTrans" cxnId="{3EE17447-7569-4FF8-B26A-B155D391FF79}">
      <dgm:prSet/>
      <dgm:spPr/>
      <dgm:t>
        <a:bodyPr/>
        <a:lstStyle/>
        <a:p>
          <a:pPr algn="ctr"/>
          <a:endParaRPr lang="en-US"/>
        </a:p>
      </dgm:t>
    </dgm:pt>
    <dgm:pt modelId="{ED87635D-BC69-4724-8B05-8D80851A802E}">
      <dgm:prSet phldrT="[Texte]"/>
      <dgm:spPr>
        <a:xfrm>
          <a:off x="3099522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F823883-BBFC-4CC1-8BE9-20301152CC53}" type="sibTrans" cxnId="{59159817-7B93-4A11-B27D-9858580E93CB}">
      <dgm:prSet/>
      <dgm:spPr>
        <a:xfrm>
          <a:off x="4059147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43D454D-9184-47A9-B6DA-6B3461CD0260}" type="parTrans" cxnId="{59159817-7B93-4A11-B27D-9858580E93CB}">
      <dgm:prSet/>
      <dgm:spPr/>
      <dgm:t>
        <a:bodyPr/>
        <a:lstStyle/>
        <a:p>
          <a:pPr algn="ctr"/>
          <a:endParaRPr lang="en-US"/>
        </a:p>
      </dgm:t>
    </dgm:pt>
    <dgm:pt modelId="{F93885E1-E0F1-4983-800F-D7D8045E394A}">
      <dgm:prSet phldrT="[Texte]"/>
      <dgm:spPr>
        <a:xfrm>
          <a:off x="1553046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436227-5300-44CB-8D53-7075F2D5357B}" type="sibTrans" cxnId="{8C96C093-2A4C-45C9-A5E4-F390D71C27C2}">
      <dgm:prSet/>
      <dgm:spPr>
        <a:xfrm>
          <a:off x="2512670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858E4D-04D6-4F7A-93EF-183013DDDBA9}" type="parTrans" cxnId="{8C96C093-2A4C-45C9-A5E4-F390D71C27C2}">
      <dgm:prSet/>
      <dgm:spPr/>
      <dgm:t>
        <a:bodyPr/>
        <a:lstStyle/>
        <a:p>
          <a:pPr algn="ctr"/>
          <a:endParaRPr lang="en-US"/>
        </a:p>
      </dgm:t>
    </dgm:pt>
    <dgm:pt modelId="{DC9EE173-9E5A-4260-A19F-1AFDF1CD26CA}" type="pres">
      <dgm:prSet presAssocID="{07188DBF-787A-414F-A11D-BEE56E5C009B}" presName="linearFlow" presStyleCnt="0">
        <dgm:presLayoutVars>
          <dgm:dir/>
          <dgm:resizeHandles val="exact"/>
        </dgm:presLayoutVars>
      </dgm:prSet>
      <dgm:spPr/>
    </dgm:pt>
    <dgm:pt modelId="{46FE5BA3-83DC-4F5A-B53C-CB0C275FE31D}" type="pres">
      <dgm:prSet presAssocID="{2EC0D368-ECF9-475A-AA35-3918B53B4CD1}" presName="node" presStyleLbl="node1" presStyleIdx="0" presStyleCnt="5" custScaleX="137622" custScaleY="13158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C26922A-5D35-45F3-97DD-88EB954AB0DA}" type="pres">
      <dgm:prSet presAssocID="{1B6A184E-B1CA-4DDB-BC41-8FF62E90F3BA}" presName="spacerL" presStyleCnt="0"/>
      <dgm:spPr/>
    </dgm:pt>
    <dgm:pt modelId="{AD9EB996-7525-4A76-8EFC-5C14B385EAA1}" type="pres">
      <dgm:prSet presAssocID="{1B6A184E-B1CA-4DDB-BC41-8FF62E90F3BA}" presName="sibTrans" presStyleLbl="sibTrans2D1" presStyleIdx="0" presStyleCnt="4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01428555-EADF-43BE-ABAC-7909AC5F7103}" type="pres">
      <dgm:prSet presAssocID="{1B6A184E-B1CA-4DDB-BC41-8FF62E90F3BA}" presName="spacerR" presStyleCnt="0"/>
      <dgm:spPr/>
    </dgm:pt>
    <dgm:pt modelId="{8E7F0F89-5F35-4F3D-8A97-EB113675380C}" type="pres">
      <dgm:prSet presAssocID="{F93885E1-E0F1-4983-800F-D7D8045E394A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08853EB-E19E-406D-AF69-1519EE8F8266}" type="pres">
      <dgm:prSet presAssocID="{18436227-5300-44CB-8D53-7075F2D5357B}" presName="spacerL" presStyleCnt="0"/>
      <dgm:spPr/>
    </dgm:pt>
    <dgm:pt modelId="{88B89AC6-9BEA-4D14-BA6B-ACF33D1A447A}" type="pres">
      <dgm:prSet presAssocID="{18436227-5300-44CB-8D53-7075F2D5357B}" presName="sibTrans" presStyleLbl="sibTrans2D1" presStyleIdx="1" presStyleCnt="4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CD6B20BE-C73C-4B8C-9AF4-0FACD1DA1516}" type="pres">
      <dgm:prSet presAssocID="{18436227-5300-44CB-8D53-7075F2D5357B}" presName="spacerR" presStyleCnt="0"/>
      <dgm:spPr/>
    </dgm:pt>
    <dgm:pt modelId="{F91907B5-B627-4A7E-AE45-8967ED788B26}" type="pres">
      <dgm:prSet presAssocID="{ED87635D-BC69-4724-8B05-8D80851A802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D038A9A-C6FF-4665-9400-3CCBF022FFA4}" type="pres">
      <dgm:prSet presAssocID="{AF823883-BBFC-4CC1-8BE9-20301152CC53}" presName="spacerL" presStyleCnt="0"/>
      <dgm:spPr/>
    </dgm:pt>
    <dgm:pt modelId="{951491CE-7769-42DD-BAB8-D6712DCB84C4}" type="pres">
      <dgm:prSet presAssocID="{AF823883-BBFC-4CC1-8BE9-20301152CC53}" presName="sibTrans" presStyleLbl="sibTrans2D1" presStyleIdx="2" presStyleCnt="4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58118208-7D53-4A7F-A91E-7FA1FC5A1934}" type="pres">
      <dgm:prSet presAssocID="{AF823883-BBFC-4CC1-8BE9-20301152CC53}" presName="spacerR" presStyleCnt="0"/>
      <dgm:spPr/>
    </dgm:pt>
    <dgm:pt modelId="{55D5CDDA-BB75-4BC4-8312-7F950A4F8D8C}" type="pres">
      <dgm:prSet presAssocID="{3BF9D37C-1E6F-442A-B392-BAA0B8F28B9B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140BE33-E239-40D4-8538-9D9C1ED122DB}" type="pres">
      <dgm:prSet presAssocID="{33AA4BE2-9CF6-40B1-AD45-69367F45DBC1}" presName="spacerL" presStyleCnt="0"/>
      <dgm:spPr/>
    </dgm:pt>
    <dgm:pt modelId="{9F24277C-2B47-47B5-8A2C-9BEF657DD1B5}" type="pres">
      <dgm:prSet presAssocID="{33AA4BE2-9CF6-40B1-AD45-69367F45DBC1}" presName="sibTrans" presStyleLbl="sibTrans2D1" presStyleIdx="3" presStyleCnt="4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982756E9-D794-4ECB-96D5-C2983DA445EA}" type="pres">
      <dgm:prSet presAssocID="{33AA4BE2-9CF6-40B1-AD45-69367F45DBC1}" presName="spacerR" presStyleCnt="0"/>
      <dgm:spPr/>
    </dgm:pt>
    <dgm:pt modelId="{A7E1663A-4ABF-435B-9820-656B5A3782CD}" type="pres">
      <dgm:prSet presAssocID="{6DEACE0B-3AF1-4436-82A4-12AC62EEA742}" presName="node" presStyleLbl="node1" presStyleIdx="4" presStyleCnt="5" custScaleX="183291" custScaleY="16817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E2199040-D076-4BC4-B56C-499D5F19D971}" type="presOf" srcId="{AF823883-BBFC-4CC1-8BE9-20301152CC53}" destId="{951491CE-7769-42DD-BAB8-D6712DCB84C4}" srcOrd="0" destOrd="0" presId="urn:microsoft.com/office/officeart/2005/8/layout/equation1"/>
    <dgm:cxn modelId="{C13BCD0D-C7C3-4717-A129-7675191BE1CA}" srcId="{07188DBF-787A-414F-A11D-BEE56E5C009B}" destId="{2EC0D368-ECF9-475A-AA35-3918B53B4CD1}" srcOrd="0" destOrd="0" parTransId="{11F4764D-AF06-4B32-841E-8014D57D3F97}" sibTransId="{1B6A184E-B1CA-4DDB-BC41-8FF62E90F3BA}"/>
    <dgm:cxn modelId="{4A897422-B1D5-4E4D-9385-454230EF1062}" type="presOf" srcId="{18436227-5300-44CB-8D53-7075F2D5357B}" destId="{88B89AC6-9BEA-4D14-BA6B-ACF33D1A447A}" srcOrd="0" destOrd="0" presId="urn:microsoft.com/office/officeart/2005/8/layout/equation1"/>
    <dgm:cxn modelId="{8C96C093-2A4C-45C9-A5E4-F390D71C27C2}" srcId="{07188DBF-787A-414F-A11D-BEE56E5C009B}" destId="{F93885E1-E0F1-4983-800F-D7D8045E394A}" srcOrd="1" destOrd="0" parTransId="{DD858E4D-04D6-4F7A-93EF-183013DDDBA9}" sibTransId="{18436227-5300-44CB-8D53-7075F2D5357B}"/>
    <dgm:cxn modelId="{5F0D32E1-FC03-4ACD-AE77-2AA83A709DFE}" type="presOf" srcId="{1B6A184E-B1CA-4DDB-BC41-8FF62E90F3BA}" destId="{AD9EB996-7525-4A76-8EFC-5C14B385EAA1}" srcOrd="0" destOrd="0" presId="urn:microsoft.com/office/officeart/2005/8/layout/equation1"/>
    <dgm:cxn modelId="{10F72864-8F7D-4A2B-B999-0FE512DB32D1}" type="presOf" srcId="{2EC0D368-ECF9-475A-AA35-3918B53B4CD1}" destId="{46FE5BA3-83DC-4F5A-B53C-CB0C275FE31D}" srcOrd="0" destOrd="0" presId="urn:microsoft.com/office/officeart/2005/8/layout/equation1"/>
    <dgm:cxn modelId="{064C17CA-66E0-4627-8F15-3BA220F1CA92}" type="presOf" srcId="{ED87635D-BC69-4724-8B05-8D80851A802E}" destId="{F91907B5-B627-4A7E-AE45-8967ED788B26}" srcOrd="0" destOrd="0" presId="urn:microsoft.com/office/officeart/2005/8/layout/equation1"/>
    <dgm:cxn modelId="{3EE17447-7569-4FF8-B26A-B155D391FF79}" srcId="{07188DBF-787A-414F-A11D-BEE56E5C009B}" destId="{3BF9D37C-1E6F-442A-B392-BAA0B8F28B9B}" srcOrd="3" destOrd="0" parTransId="{2934AC04-681B-48C3-8967-B8AC6B01597D}" sibTransId="{33AA4BE2-9CF6-40B1-AD45-69367F45DBC1}"/>
    <dgm:cxn modelId="{05A510D7-F3F8-43B8-AFFC-2FF5F4D7F9E0}" type="presOf" srcId="{07188DBF-787A-414F-A11D-BEE56E5C009B}" destId="{DC9EE173-9E5A-4260-A19F-1AFDF1CD26CA}" srcOrd="0" destOrd="0" presId="urn:microsoft.com/office/officeart/2005/8/layout/equation1"/>
    <dgm:cxn modelId="{5D646033-77EF-461A-BE79-39D119C62AC4}" type="presOf" srcId="{F93885E1-E0F1-4983-800F-D7D8045E394A}" destId="{8E7F0F89-5F35-4F3D-8A97-EB113675380C}" srcOrd="0" destOrd="0" presId="urn:microsoft.com/office/officeart/2005/8/layout/equation1"/>
    <dgm:cxn modelId="{3910C52B-0207-4D81-9F69-9F007A862910}" type="presOf" srcId="{3BF9D37C-1E6F-442A-B392-BAA0B8F28B9B}" destId="{55D5CDDA-BB75-4BC4-8312-7F950A4F8D8C}" srcOrd="0" destOrd="0" presId="urn:microsoft.com/office/officeart/2005/8/layout/equation1"/>
    <dgm:cxn modelId="{C1A62075-000A-4284-9AD9-FA22A4B6744A}" type="presOf" srcId="{33AA4BE2-9CF6-40B1-AD45-69367F45DBC1}" destId="{9F24277C-2B47-47B5-8A2C-9BEF657DD1B5}" srcOrd="0" destOrd="0" presId="urn:microsoft.com/office/officeart/2005/8/layout/equation1"/>
    <dgm:cxn modelId="{59159817-7B93-4A11-B27D-9858580E93CB}" srcId="{07188DBF-787A-414F-A11D-BEE56E5C009B}" destId="{ED87635D-BC69-4724-8B05-8D80851A802E}" srcOrd="2" destOrd="0" parTransId="{843D454D-9184-47A9-B6DA-6B3461CD0260}" sibTransId="{AF823883-BBFC-4CC1-8BE9-20301152CC53}"/>
    <dgm:cxn modelId="{5E3806E9-16D1-4AA0-8898-059B5172916B}" srcId="{07188DBF-787A-414F-A11D-BEE56E5C009B}" destId="{6DEACE0B-3AF1-4436-82A4-12AC62EEA742}" srcOrd="4" destOrd="0" parTransId="{8CE6E32A-27B3-4F74-A5A8-DEEBD5D480BA}" sibTransId="{F9A4621B-39FF-46AC-A5E5-DB4AA39948DB}"/>
    <dgm:cxn modelId="{47EC22A1-CAFE-4DEE-8B40-AB67E0D3F66D}" type="presOf" srcId="{6DEACE0B-3AF1-4436-82A4-12AC62EEA742}" destId="{A7E1663A-4ABF-435B-9820-656B5A3782CD}" srcOrd="0" destOrd="0" presId="urn:microsoft.com/office/officeart/2005/8/layout/equation1"/>
    <dgm:cxn modelId="{35ECF53B-5B3E-4F1A-A96E-536CF30157A7}" type="presParOf" srcId="{DC9EE173-9E5A-4260-A19F-1AFDF1CD26CA}" destId="{46FE5BA3-83DC-4F5A-B53C-CB0C275FE31D}" srcOrd="0" destOrd="0" presId="urn:microsoft.com/office/officeart/2005/8/layout/equation1"/>
    <dgm:cxn modelId="{3F136AB0-8AD0-49A1-BD8D-B76CD4BBA9E6}" type="presParOf" srcId="{DC9EE173-9E5A-4260-A19F-1AFDF1CD26CA}" destId="{CC26922A-5D35-45F3-97DD-88EB954AB0DA}" srcOrd="1" destOrd="0" presId="urn:microsoft.com/office/officeart/2005/8/layout/equation1"/>
    <dgm:cxn modelId="{5CB3F09D-B946-4A6E-9CFB-75048D765F4F}" type="presParOf" srcId="{DC9EE173-9E5A-4260-A19F-1AFDF1CD26CA}" destId="{AD9EB996-7525-4A76-8EFC-5C14B385EAA1}" srcOrd="2" destOrd="0" presId="urn:microsoft.com/office/officeart/2005/8/layout/equation1"/>
    <dgm:cxn modelId="{04119D67-7F86-4EFB-A59A-8B983E434B1D}" type="presParOf" srcId="{DC9EE173-9E5A-4260-A19F-1AFDF1CD26CA}" destId="{01428555-EADF-43BE-ABAC-7909AC5F7103}" srcOrd="3" destOrd="0" presId="urn:microsoft.com/office/officeart/2005/8/layout/equation1"/>
    <dgm:cxn modelId="{F688361B-E5E4-4685-B484-F58B0CFC5395}" type="presParOf" srcId="{DC9EE173-9E5A-4260-A19F-1AFDF1CD26CA}" destId="{8E7F0F89-5F35-4F3D-8A97-EB113675380C}" srcOrd="4" destOrd="0" presId="urn:microsoft.com/office/officeart/2005/8/layout/equation1"/>
    <dgm:cxn modelId="{8DB1EE50-D105-432D-93DC-AF98D4934EB1}" type="presParOf" srcId="{DC9EE173-9E5A-4260-A19F-1AFDF1CD26CA}" destId="{D08853EB-E19E-406D-AF69-1519EE8F8266}" srcOrd="5" destOrd="0" presId="urn:microsoft.com/office/officeart/2005/8/layout/equation1"/>
    <dgm:cxn modelId="{3E442A08-6659-4989-B8AC-34D86F14DFCE}" type="presParOf" srcId="{DC9EE173-9E5A-4260-A19F-1AFDF1CD26CA}" destId="{88B89AC6-9BEA-4D14-BA6B-ACF33D1A447A}" srcOrd="6" destOrd="0" presId="urn:microsoft.com/office/officeart/2005/8/layout/equation1"/>
    <dgm:cxn modelId="{E83A7759-7A74-417C-9B97-F3EE4C88C3BB}" type="presParOf" srcId="{DC9EE173-9E5A-4260-A19F-1AFDF1CD26CA}" destId="{CD6B20BE-C73C-4B8C-9AF4-0FACD1DA1516}" srcOrd="7" destOrd="0" presId="urn:microsoft.com/office/officeart/2005/8/layout/equation1"/>
    <dgm:cxn modelId="{7250AA55-C5F2-40C0-8A36-BB55D47C8013}" type="presParOf" srcId="{DC9EE173-9E5A-4260-A19F-1AFDF1CD26CA}" destId="{F91907B5-B627-4A7E-AE45-8967ED788B26}" srcOrd="8" destOrd="0" presId="urn:microsoft.com/office/officeart/2005/8/layout/equation1"/>
    <dgm:cxn modelId="{E65A89B3-66C3-435D-AF8B-78679348A0B4}" type="presParOf" srcId="{DC9EE173-9E5A-4260-A19F-1AFDF1CD26CA}" destId="{7D038A9A-C6FF-4665-9400-3CCBF022FFA4}" srcOrd="9" destOrd="0" presId="urn:microsoft.com/office/officeart/2005/8/layout/equation1"/>
    <dgm:cxn modelId="{DDCD96D5-FB59-4B3B-A2EE-716EDAFBFFF6}" type="presParOf" srcId="{DC9EE173-9E5A-4260-A19F-1AFDF1CD26CA}" destId="{951491CE-7769-42DD-BAB8-D6712DCB84C4}" srcOrd="10" destOrd="0" presId="urn:microsoft.com/office/officeart/2005/8/layout/equation1"/>
    <dgm:cxn modelId="{E1B408EE-9FED-4DBD-A159-4B21FF1AE427}" type="presParOf" srcId="{DC9EE173-9E5A-4260-A19F-1AFDF1CD26CA}" destId="{58118208-7D53-4A7F-A91E-7FA1FC5A1934}" srcOrd="11" destOrd="0" presId="urn:microsoft.com/office/officeart/2005/8/layout/equation1"/>
    <dgm:cxn modelId="{A57B9F9A-91DE-4A68-8758-63AC6B77472E}" type="presParOf" srcId="{DC9EE173-9E5A-4260-A19F-1AFDF1CD26CA}" destId="{55D5CDDA-BB75-4BC4-8312-7F950A4F8D8C}" srcOrd="12" destOrd="0" presId="urn:microsoft.com/office/officeart/2005/8/layout/equation1"/>
    <dgm:cxn modelId="{D05CED62-B733-4724-9FB6-DF449D963245}" type="presParOf" srcId="{DC9EE173-9E5A-4260-A19F-1AFDF1CD26CA}" destId="{7140BE33-E239-40D4-8538-9D9C1ED122DB}" srcOrd="13" destOrd="0" presId="urn:microsoft.com/office/officeart/2005/8/layout/equation1"/>
    <dgm:cxn modelId="{4C9D058F-B9C4-451A-9BF7-411E3AB27F1B}" type="presParOf" srcId="{DC9EE173-9E5A-4260-A19F-1AFDF1CD26CA}" destId="{9F24277C-2B47-47B5-8A2C-9BEF657DD1B5}" srcOrd="14" destOrd="0" presId="urn:microsoft.com/office/officeart/2005/8/layout/equation1"/>
    <dgm:cxn modelId="{EC7B6D89-BAC5-4EED-982B-F5E571880CD7}" type="presParOf" srcId="{DC9EE173-9E5A-4260-A19F-1AFDF1CD26CA}" destId="{982756E9-D794-4ECB-96D5-C2983DA445EA}" srcOrd="15" destOrd="0" presId="urn:microsoft.com/office/officeart/2005/8/layout/equation1"/>
    <dgm:cxn modelId="{BAAFAFB9-3D50-48DA-9CBC-E97C7E54198D}" type="presParOf" srcId="{DC9EE173-9E5A-4260-A19F-1AFDF1CD26CA}" destId="{A7E1663A-4ABF-435B-9820-656B5A3782CD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188DBF-787A-414F-A11D-BEE56E5C009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EC0D368-ECF9-475A-AA35-3918B53B4CD1}">
      <dgm:prSet custT="1"/>
      <dgm:spPr>
        <a:xfrm>
          <a:off x="6570" y="318222"/>
          <a:ext cx="887555" cy="887555"/>
        </a:xfrm>
      </dgm:spPr>
      <dgm:t>
        <a:bodyPr/>
        <a:lstStyle/>
        <a:p>
          <a:pPr algn="ctr"/>
          <a:endParaRPr lang="en-US" sz="1200" b="1" i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11F4764D-AF06-4B32-841E-8014D57D3F97}" type="parTrans" cxnId="{C13BCD0D-C7C3-4717-A129-7675191BE1CA}">
      <dgm:prSet/>
      <dgm:spPr/>
      <dgm:t>
        <a:bodyPr/>
        <a:lstStyle/>
        <a:p>
          <a:pPr algn="ctr"/>
          <a:endParaRPr lang="en-US"/>
        </a:p>
      </dgm:t>
    </dgm:pt>
    <dgm:pt modelId="{1B6A184E-B1CA-4DDB-BC41-8FF62E90F3BA}" type="sibTrans" cxnId="{C13BCD0D-C7C3-4717-A129-7675191BE1CA}">
      <dgm:prSet/>
      <dgm:spPr>
        <a:xfrm>
          <a:off x="966194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DEACE0B-3AF1-4436-82A4-12AC62EEA742}">
      <dgm:prSet custT="1"/>
      <dgm:spPr>
        <a:xfrm>
          <a:off x="6192474" y="318222"/>
          <a:ext cx="887555" cy="887555"/>
        </a:xfrm>
      </dgm:spPr>
      <dgm:t>
        <a:bodyPr/>
        <a:lstStyle/>
        <a:p>
          <a:pPr algn="ctr"/>
          <a:r>
            <a:rPr lang="fr-CA" sz="1600" b="1" smtClean="0">
              <a:latin typeface="Calibri"/>
              <a:ea typeface="+mn-ea"/>
              <a:cs typeface="+mn-cs"/>
            </a:rPr>
            <a:t>Stratégie énergétique 2030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F9A4621B-39FF-46AC-A5E5-DB4AA39948DB}" type="sibTrans" cxnId="{5E3806E9-16D1-4AA0-8898-059B5172916B}">
      <dgm:prSet/>
      <dgm:spPr/>
      <dgm:t>
        <a:bodyPr/>
        <a:lstStyle/>
        <a:p>
          <a:pPr algn="ctr"/>
          <a:endParaRPr lang="en-US"/>
        </a:p>
      </dgm:t>
    </dgm:pt>
    <dgm:pt modelId="{8CE6E32A-27B3-4F74-A5A8-DEEBD5D480BA}" type="parTrans" cxnId="{5E3806E9-16D1-4AA0-8898-059B5172916B}">
      <dgm:prSet/>
      <dgm:spPr/>
      <dgm:t>
        <a:bodyPr/>
        <a:lstStyle/>
        <a:p>
          <a:pPr algn="ctr"/>
          <a:endParaRPr lang="en-US"/>
        </a:p>
      </dgm:t>
    </dgm:pt>
    <dgm:pt modelId="{3BF9D37C-1E6F-442A-B392-BAA0B8F28B9B}">
      <dgm:prSet phldrT="[Texte]"/>
      <dgm:spPr>
        <a:xfrm>
          <a:off x="4645998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3AA4BE2-9CF6-40B1-AD45-69367F45DBC1}" type="sibTrans" cxnId="{3EE17447-7569-4FF8-B26A-B155D391FF79}">
      <dgm:prSet/>
      <dgm:spPr>
        <a:xfrm>
          <a:off x="5605623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34AC04-681B-48C3-8967-B8AC6B01597D}" type="parTrans" cxnId="{3EE17447-7569-4FF8-B26A-B155D391FF79}">
      <dgm:prSet/>
      <dgm:spPr/>
      <dgm:t>
        <a:bodyPr/>
        <a:lstStyle/>
        <a:p>
          <a:pPr algn="ctr"/>
          <a:endParaRPr lang="en-US"/>
        </a:p>
      </dgm:t>
    </dgm:pt>
    <dgm:pt modelId="{ED87635D-BC69-4724-8B05-8D80851A802E}">
      <dgm:prSet phldrT="[Texte]"/>
      <dgm:spPr>
        <a:xfrm>
          <a:off x="3099522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F823883-BBFC-4CC1-8BE9-20301152CC53}" type="sibTrans" cxnId="{59159817-7B93-4A11-B27D-9858580E93CB}">
      <dgm:prSet/>
      <dgm:spPr>
        <a:xfrm>
          <a:off x="4059147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43D454D-9184-47A9-B6DA-6B3461CD0260}" type="parTrans" cxnId="{59159817-7B93-4A11-B27D-9858580E93CB}">
      <dgm:prSet/>
      <dgm:spPr/>
      <dgm:t>
        <a:bodyPr/>
        <a:lstStyle/>
        <a:p>
          <a:pPr algn="ctr"/>
          <a:endParaRPr lang="en-US"/>
        </a:p>
      </dgm:t>
    </dgm:pt>
    <dgm:pt modelId="{F93885E1-E0F1-4983-800F-D7D8045E394A}">
      <dgm:prSet phldrT="[Texte]"/>
      <dgm:spPr>
        <a:xfrm>
          <a:off x="1553046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436227-5300-44CB-8D53-7075F2D5357B}" type="sibTrans" cxnId="{8C96C093-2A4C-45C9-A5E4-F390D71C27C2}">
      <dgm:prSet/>
      <dgm:spPr>
        <a:xfrm>
          <a:off x="2512670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858E4D-04D6-4F7A-93EF-183013DDDBA9}" type="parTrans" cxnId="{8C96C093-2A4C-45C9-A5E4-F390D71C27C2}">
      <dgm:prSet/>
      <dgm:spPr/>
      <dgm:t>
        <a:bodyPr/>
        <a:lstStyle/>
        <a:p>
          <a:pPr algn="ctr"/>
          <a:endParaRPr lang="en-US"/>
        </a:p>
      </dgm:t>
    </dgm:pt>
    <dgm:pt modelId="{DC9EE173-9E5A-4260-A19F-1AFDF1CD26CA}" type="pres">
      <dgm:prSet presAssocID="{07188DBF-787A-414F-A11D-BEE56E5C009B}" presName="linearFlow" presStyleCnt="0">
        <dgm:presLayoutVars>
          <dgm:dir/>
          <dgm:resizeHandles val="exact"/>
        </dgm:presLayoutVars>
      </dgm:prSet>
      <dgm:spPr/>
    </dgm:pt>
    <dgm:pt modelId="{46FE5BA3-83DC-4F5A-B53C-CB0C275FE31D}" type="pres">
      <dgm:prSet presAssocID="{2EC0D368-ECF9-475A-AA35-3918B53B4CD1}" presName="node" presStyleLbl="node1" presStyleIdx="0" presStyleCnt="5" custScaleX="137622" custScaleY="131586" custLinFactX="171058" custLinFactNeighborX="200000" custLinFactNeighborY="-265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C26922A-5D35-45F3-97DD-88EB954AB0DA}" type="pres">
      <dgm:prSet presAssocID="{1B6A184E-B1CA-4DDB-BC41-8FF62E90F3BA}" presName="spacerL" presStyleCnt="0"/>
      <dgm:spPr/>
    </dgm:pt>
    <dgm:pt modelId="{AD9EB996-7525-4A76-8EFC-5C14B385EAA1}" type="pres">
      <dgm:prSet presAssocID="{1B6A184E-B1CA-4DDB-BC41-8FF62E90F3BA}" presName="sibTrans" presStyleLbl="sibTrans2D1" presStyleIdx="0" presStyleCnt="4" custLinFactX="-5956" custLinFactNeighborX="-100000" custLinFactNeighborY="-1814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01428555-EADF-43BE-ABAC-7909AC5F7103}" type="pres">
      <dgm:prSet presAssocID="{1B6A184E-B1CA-4DDB-BC41-8FF62E90F3BA}" presName="spacerR" presStyleCnt="0"/>
      <dgm:spPr/>
    </dgm:pt>
    <dgm:pt modelId="{8E7F0F89-5F35-4F3D-8A97-EB113675380C}" type="pres">
      <dgm:prSet presAssocID="{F93885E1-E0F1-4983-800F-D7D8045E394A}" presName="node" presStyleLbl="node1" presStyleIdx="1" presStyleCnt="5" custLinFactX="-155275" custLinFactNeighborX="-200000" custLinFactNeighborY="210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08853EB-E19E-406D-AF69-1519EE8F8266}" type="pres">
      <dgm:prSet presAssocID="{18436227-5300-44CB-8D53-7075F2D5357B}" presName="spacerL" presStyleCnt="0"/>
      <dgm:spPr/>
    </dgm:pt>
    <dgm:pt modelId="{88B89AC6-9BEA-4D14-BA6B-ACF33D1A447A}" type="pres">
      <dgm:prSet presAssocID="{18436227-5300-44CB-8D53-7075F2D5357B}" presName="sibTrans" presStyleLbl="sibTrans2D1" presStyleIdx="1" presStyleCnt="4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CD6B20BE-C73C-4B8C-9AF4-0FACD1DA1516}" type="pres">
      <dgm:prSet presAssocID="{18436227-5300-44CB-8D53-7075F2D5357B}" presName="spacerR" presStyleCnt="0"/>
      <dgm:spPr/>
    </dgm:pt>
    <dgm:pt modelId="{F91907B5-B627-4A7E-AE45-8967ED788B26}" type="pres">
      <dgm:prSet presAssocID="{ED87635D-BC69-4724-8B05-8D80851A802E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D038A9A-C6FF-4665-9400-3CCBF022FFA4}" type="pres">
      <dgm:prSet presAssocID="{AF823883-BBFC-4CC1-8BE9-20301152CC53}" presName="spacerL" presStyleCnt="0"/>
      <dgm:spPr/>
    </dgm:pt>
    <dgm:pt modelId="{951491CE-7769-42DD-BAB8-D6712DCB84C4}" type="pres">
      <dgm:prSet presAssocID="{AF823883-BBFC-4CC1-8BE9-20301152CC53}" presName="sibTrans" presStyleLbl="sibTrans2D1" presStyleIdx="2" presStyleCnt="4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58118208-7D53-4A7F-A91E-7FA1FC5A1934}" type="pres">
      <dgm:prSet presAssocID="{AF823883-BBFC-4CC1-8BE9-20301152CC53}" presName="spacerR" presStyleCnt="0"/>
      <dgm:spPr/>
    </dgm:pt>
    <dgm:pt modelId="{55D5CDDA-BB75-4BC4-8312-7F950A4F8D8C}" type="pres">
      <dgm:prSet presAssocID="{3BF9D37C-1E6F-442A-B392-BAA0B8F28B9B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140BE33-E239-40D4-8538-9D9C1ED122DB}" type="pres">
      <dgm:prSet presAssocID="{33AA4BE2-9CF6-40B1-AD45-69367F45DBC1}" presName="spacerL" presStyleCnt="0"/>
      <dgm:spPr/>
    </dgm:pt>
    <dgm:pt modelId="{9F24277C-2B47-47B5-8A2C-9BEF657DD1B5}" type="pres">
      <dgm:prSet presAssocID="{33AA4BE2-9CF6-40B1-AD45-69367F45DBC1}" presName="sibTrans" presStyleLbl="sibTrans2D1" presStyleIdx="3" presStyleCnt="4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982756E9-D794-4ECB-96D5-C2983DA445EA}" type="pres">
      <dgm:prSet presAssocID="{33AA4BE2-9CF6-40B1-AD45-69367F45DBC1}" presName="spacerR" presStyleCnt="0"/>
      <dgm:spPr/>
    </dgm:pt>
    <dgm:pt modelId="{A7E1663A-4ABF-435B-9820-656B5A3782CD}" type="pres">
      <dgm:prSet presAssocID="{6DEACE0B-3AF1-4436-82A4-12AC62EEA742}" presName="node" presStyleLbl="node1" presStyleIdx="4" presStyleCnt="5" custScaleX="183291" custScaleY="16817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8A019389-85B4-4DF4-9AFA-8952D8D34B68}" type="presOf" srcId="{F93885E1-E0F1-4983-800F-D7D8045E394A}" destId="{8E7F0F89-5F35-4F3D-8A97-EB113675380C}" srcOrd="0" destOrd="0" presId="urn:microsoft.com/office/officeart/2005/8/layout/equation1"/>
    <dgm:cxn modelId="{5E3806E9-16D1-4AA0-8898-059B5172916B}" srcId="{07188DBF-787A-414F-A11D-BEE56E5C009B}" destId="{6DEACE0B-3AF1-4436-82A4-12AC62EEA742}" srcOrd="4" destOrd="0" parTransId="{8CE6E32A-27B3-4F74-A5A8-DEEBD5D480BA}" sibTransId="{F9A4621B-39FF-46AC-A5E5-DB4AA39948DB}"/>
    <dgm:cxn modelId="{CBDADD92-A6D2-482E-A4A3-67172CF9A661}" type="presOf" srcId="{ED87635D-BC69-4724-8B05-8D80851A802E}" destId="{F91907B5-B627-4A7E-AE45-8967ED788B26}" srcOrd="0" destOrd="0" presId="urn:microsoft.com/office/officeart/2005/8/layout/equation1"/>
    <dgm:cxn modelId="{6CE6F140-E19E-4850-887E-D69E01D17FDF}" type="presOf" srcId="{AF823883-BBFC-4CC1-8BE9-20301152CC53}" destId="{951491CE-7769-42DD-BAB8-D6712DCB84C4}" srcOrd="0" destOrd="0" presId="urn:microsoft.com/office/officeart/2005/8/layout/equation1"/>
    <dgm:cxn modelId="{903E6A7A-E246-4234-8FFD-9CC9D8AA021C}" type="presOf" srcId="{1B6A184E-B1CA-4DDB-BC41-8FF62E90F3BA}" destId="{AD9EB996-7525-4A76-8EFC-5C14B385EAA1}" srcOrd="0" destOrd="0" presId="urn:microsoft.com/office/officeart/2005/8/layout/equation1"/>
    <dgm:cxn modelId="{3A6F1A37-8462-4E24-B190-E86AD009392A}" type="presOf" srcId="{2EC0D368-ECF9-475A-AA35-3918B53B4CD1}" destId="{46FE5BA3-83DC-4F5A-B53C-CB0C275FE31D}" srcOrd="0" destOrd="0" presId="urn:microsoft.com/office/officeart/2005/8/layout/equation1"/>
    <dgm:cxn modelId="{59159817-7B93-4A11-B27D-9858580E93CB}" srcId="{07188DBF-787A-414F-A11D-BEE56E5C009B}" destId="{ED87635D-BC69-4724-8B05-8D80851A802E}" srcOrd="2" destOrd="0" parTransId="{843D454D-9184-47A9-B6DA-6B3461CD0260}" sibTransId="{AF823883-BBFC-4CC1-8BE9-20301152CC53}"/>
    <dgm:cxn modelId="{3EE17447-7569-4FF8-B26A-B155D391FF79}" srcId="{07188DBF-787A-414F-A11D-BEE56E5C009B}" destId="{3BF9D37C-1E6F-442A-B392-BAA0B8F28B9B}" srcOrd="3" destOrd="0" parTransId="{2934AC04-681B-48C3-8967-B8AC6B01597D}" sibTransId="{33AA4BE2-9CF6-40B1-AD45-69367F45DBC1}"/>
    <dgm:cxn modelId="{8C96C093-2A4C-45C9-A5E4-F390D71C27C2}" srcId="{07188DBF-787A-414F-A11D-BEE56E5C009B}" destId="{F93885E1-E0F1-4983-800F-D7D8045E394A}" srcOrd="1" destOrd="0" parTransId="{DD858E4D-04D6-4F7A-93EF-183013DDDBA9}" sibTransId="{18436227-5300-44CB-8D53-7075F2D5357B}"/>
    <dgm:cxn modelId="{54BC17FC-B2EA-4E5C-BA8A-29A6C4C818A0}" type="presOf" srcId="{07188DBF-787A-414F-A11D-BEE56E5C009B}" destId="{DC9EE173-9E5A-4260-A19F-1AFDF1CD26CA}" srcOrd="0" destOrd="0" presId="urn:microsoft.com/office/officeart/2005/8/layout/equation1"/>
    <dgm:cxn modelId="{FE0B78A2-54A0-4A51-ABFA-1E71DB7575F4}" type="presOf" srcId="{18436227-5300-44CB-8D53-7075F2D5357B}" destId="{88B89AC6-9BEA-4D14-BA6B-ACF33D1A447A}" srcOrd="0" destOrd="0" presId="urn:microsoft.com/office/officeart/2005/8/layout/equation1"/>
    <dgm:cxn modelId="{F40F5164-94AA-4FFC-A30F-E00E45914E5E}" type="presOf" srcId="{3BF9D37C-1E6F-442A-B392-BAA0B8F28B9B}" destId="{55D5CDDA-BB75-4BC4-8312-7F950A4F8D8C}" srcOrd="0" destOrd="0" presId="urn:microsoft.com/office/officeart/2005/8/layout/equation1"/>
    <dgm:cxn modelId="{ED906B2F-66C9-4AA5-9B16-4B57F7EF6421}" type="presOf" srcId="{6DEACE0B-3AF1-4436-82A4-12AC62EEA742}" destId="{A7E1663A-4ABF-435B-9820-656B5A3782CD}" srcOrd="0" destOrd="0" presId="urn:microsoft.com/office/officeart/2005/8/layout/equation1"/>
    <dgm:cxn modelId="{C13BCD0D-C7C3-4717-A129-7675191BE1CA}" srcId="{07188DBF-787A-414F-A11D-BEE56E5C009B}" destId="{2EC0D368-ECF9-475A-AA35-3918B53B4CD1}" srcOrd="0" destOrd="0" parTransId="{11F4764D-AF06-4B32-841E-8014D57D3F97}" sibTransId="{1B6A184E-B1CA-4DDB-BC41-8FF62E90F3BA}"/>
    <dgm:cxn modelId="{6D658906-B95A-47DC-95B3-DBF5A730D49F}" type="presOf" srcId="{33AA4BE2-9CF6-40B1-AD45-69367F45DBC1}" destId="{9F24277C-2B47-47B5-8A2C-9BEF657DD1B5}" srcOrd="0" destOrd="0" presId="urn:microsoft.com/office/officeart/2005/8/layout/equation1"/>
    <dgm:cxn modelId="{13270F86-755C-4066-BDB8-0B8FC06548C3}" type="presParOf" srcId="{DC9EE173-9E5A-4260-A19F-1AFDF1CD26CA}" destId="{46FE5BA3-83DC-4F5A-B53C-CB0C275FE31D}" srcOrd="0" destOrd="0" presId="urn:microsoft.com/office/officeart/2005/8/layout/equation1"/>
    <dgm:cxn modelId="{212359FF-ABB7-4EA2-8E65-77C16FD3984F}" type="presParOf" srcId="{DC9EE173-9E5A-4260-A19F-1AFDF1CD26CA}" destId="{CC26922A-5D35-45F3-97DD-88EB954AB0DA}" srcOrd="1" destOrd="0" presId="urn:microsoft.com/office/officeart/2005/8/layout/equation1"/>
    <dgm:cxn modelId="{893210FA-27F1-43BA-8E70-FE30D6942E09}" type="presParOf" srcId="{DC9EE173-9E5A-4260-A19F-1AFDF1CD26CA}" destId="{AD9EB996-7525-4A76-8EFC-5C14B385EAA1}" srcOrd="2" destOrd="0" presId="urn:microsoft.com/office/officeart/2005/8/layout/equation1"/>
    <dgm:cxn modelId="{0C08FB1A-9544-4D1D-8D8C-77AA771EB7A1}" type="presParOf" srcId="{DC9EE173-9E5A-4260-A19F-1AFDF1CD26CA}" destId="{01428555-EADF-43BE-ABAC-7909AC5F7103}" srcOrd="3" destOrd="0" presId="urn:microsoft.com/office/officeart/2005/8/layout/equation1"/>
    <dgm:cxn modelId="{2F99D6DE-4AAC-49C6-A0BD-7B341B300A9B}" type="presParOf" srcId="{DC9EE173-9E5A-4260-A19F-1AFDF1CD26CA}" destId="{8E7F0F89-5F35-4F3D-8A97-EB113675380C}" srcOrd="4" destOrd="0" presId="urn:microsoft.com/office/officeart/2005/8/layout/equation1"/>
    <dgm:cxn modelId="{87A12881-0D82-45F9-A281-EBFD8699833F}" type="presParOf" srcId="{DC9EE173-9E5A-4260-A19F-1AFDF1CD26CA}" destId="{D08853EB-E19E-406D-AF69-1519EE8F8266}" srcOrd="5" destOrd="0" presId="urn:microsoft.com/office/officeart/2005/8/layout/equation1"/>
    <dgm:cxn modelId="{900AD43A-041E-4532-A054-AA24534AAEE4}" type="presParOf" srcId="{DC9EE173-9E5A-4260-A19F-1AFDF1CD26CA}" destId="{88B89AC6-9BEA-4D14-BA6B-ACF33D1A447A}" srcOrd="6" destOrd="0" presId="urn:microsoft.com/office/officeart/2005/8/layout/equation1"/>
    <dgm:cxn modelId="{45A5CD57-1E8D-4DCD-BFD3-4FA9101D4913}" type="presParOf" srcId="{DC9EE173-9E5A-4260-A19F-1AFDF1CD26CA}" destId="{CD6B20BE-C73C-4B8C-9AF4-0FACD1DA1516}" srcOrd="7" destOrd="0" presId="urn:microsoft.com/office/officeart/2005/8/layout/equation1"/>
    <dgm:cxn modelId="{C7208B08-6E8A-4E28-B1FD-8C286717071F}" type="presParOf" srcId="{DC9EE173-9E5A-4260-A19F-1AFDF1CD26CA}" destId="{F91907B5-B627-4A7E-AE45-8967ED788B26}" srcOrd="8" destOrd="0" presId="urn:microsoft.com/office/officeart/2005/8/layout/equation1"/>
    <dgm:cxn modelId="{CF287EF4-402F-46DD-A71F-8B14093C528E}" type="presParOf" srcId="{DC9EE173-9E5A-4260-A19F-1AFDF1CD26CA}" destId="{7D038A9A-C6FF-4665-9400-3CCBF022FFA4}" srcOrd="9" destOrd="0" presId="urn:microsoft.com/office/officeart/2005/8/layout/equation1"/>
    <dgm:cxn modelId="{DE535D0B-4E46-4D3D-ACD1-D50D52DB7B4B}" type="presParOf" srcId="{DC9EE173-9E5A-4260-A19F-1AFDF1CD26CA}" destId="{951491CE-7769-42DD-BAB8-D6712DCB84C4}" srcOrd="10" destOrd="0" presId="urn:microsoft.com/office/officeart/2005/8/layout/equation1"/>
    <dgm:cxn modelId="{0293E7A2-8D4C-49ED-B0E2-C3EC30844050}" type="presParOf" srcId="{DC9EE173-9E5A-4260-A19F-1AFDF1CD26CA}" destId="{58118208-7D53-4A7F-A91E-7FA1FC5A1934}" srcOrd="11" destOrd="0" presId="urn:microsoft.com/office/officeart/2005/8/layout/equation1"/>
    <dgm:cxn modelId="{6B4E90B9-CCFC-45C4-BBB2-D421E575AAE5}" type="presParOf" srcId="{DC9EE173-9E5A-4260-A19F-1AFDF1CD26CA}" destId="{55D5CDDA-BB75-4BC4-8312-7F950A4F8D8C}" srcOrd="12" destOrd="0" presId="urn:microsoft.com/office/officeart/2005/8/layout/equation1"/>
    <dgm:cxn modelId="{193DEEDF-3052-4EA4-9917-F0A856D7A07C}" type="presParOf" srcId="{DC9EE173-9E5A-4260-A19F-1AFDF1CD26CA}" destId="{7140BE33-E239-40D4-8538-9D9C1ED122DB}" srcOrd="13" destOrd="0" presId="urn:microsoft.com/office/officeart/2005/8/layout/equation1"/>
    <dgm:cxn modelId="{847081D8-F7F1-4CB4-96C2-FE539445BC25}" type="presParOf" srcId="{DC9EE173-9E5A-4260-A19F-1AFDF1CD26CA}" destId="{9F24277C-2B47-47B5-8A2C-9BEF657DD1B5}" srcOrd="14" destOrd="0" presId="urn:microsoft.com/office/officeart/2005/8/layout/equation1"/>
    <dgm:cxn modelId="{0B054689-2A7E-48C0-BD6B-52D9B805A49A}" type="presParOf" srcId="{DC9EE173-9E5A-4260-A19F-1AFDF1CD26CA}" destId="{982756E9-D794-4ECB-96D5-C2983DA445EA}" srcOrd="15" destOrd="0" presId="urn:microsoft.com/office/officeart/2005/8/layout/equation1"/>
    <dgm:cxn modelId="{4C499638-5114-4232-B132-E068E97F46BF}" type="presParOf" srcId="{DC9EE173-9E5A-4260-A19F-1AFDF1CD26CA}" destId="{A7E1663A-4ABF-435B-9820-656B5A3782CD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3EF250-E043-4FC2-B961-69CB46E22A5D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FEC8E86-8F40-4B41-8E69-BDFD83BBA4C1}">
      <dgm:prSet phldrT="[Texte]" custT="1"/>
      <dgm:spPr/>
      <dgm:t>
        <a:bodyPr/>
        <a:lstStyle/>
        <a:p>
          <a:pPr algn="ctr"/>
          <a:r>
            <a:rPr lang="fr-CA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Écrémage effectué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0028DC2-C786-455E-A858-668BA68CC0B7}" type="parTrans" cxnId="{3893EF69-147C-4841-9AB3-5A8830A3E3CD}">
      <dgm:prSet/>
      <dgm:spPr/>
      <dgm:t>
        <a:bodyPr/>
        <a:lstStyle/>
        <a:p>
          <a:pPr algn="ctr"/>
          <a:endParaRPr lang="en-US"/>
        </a:p>
      </dgm:t>
    </dgm:pt>
    <dgm:pt modelId="{3C8512C3-C482-4DE0-B7F5-1C9A5EF15AAE}" type="sibTrans" cxnId="{3893EF69-147C-4841-9AB3-5A8830A3E3CD}">
      <dgm:prSet/>
      <dgm:spPr/>
      <dgm:t>
        <a:bodyPr/>
        <a:lstStyle/>
        <a:p>
          <a:pPr algn="ctr"/>
          <a:endParaRPr lang="en-US"/>
        </a:p>
      </dgm:t>
    </dgm:pt>
    <dgm:pt modelId="{2B66B27B-4EB3-4120-A256-65F0CB57B4D6}">
      <dgm:prSet phldrT="[Texte]" custT="1"/>
      <dgm:spPr/>
      <dgm:t>
        <a:bodyPr/>
        <a:lstStyle/>
        <a:p>
          <a:pPr algn="ctr"/>
          <a:r>
            <a:rPr lang="fr-CA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Potentiel encore présent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0D8C8C3-37A6-496B-97B7-684CF697077E}" type="parTrans" cxnId="{EE639FED-06EE-4D93-B2AF-2B22A9743EA6}">
      <dgm:prSet/>
      <dgm:spPr/>
      <dgm:t>
        <a:bodyPr/>
        <a:lstStyle/>
        <a:p>
          <a:pPr algn="ctr"/>
          <a:endParaRPr lang="en-US"/>
        </a:p>
      </dgm:t>
    </dgm:pt>
    <dgm:pt modelId="{7DC663A1-324B-49E1-8581-7E46414420AB}" type="sibTrans" cxnId="{EE639FED-06EE-4D93-B2AF-2B22A9743EA6}">
      <dgm:prSet/>
      <dgm:spPr/>
      <dgm:t>
        <a:bodyPr/>
        <a:lstStyle/>
        <a:p>
          <a:pPr algn="ctr"/>
          <a:endParaRPr lang="en-US"/>
        </a:p>
      </dgm:t>
    </dgm:pt>
    <dgm:pt modelId="{31741D81-776F-4E7C-80EA-D2250D1D845E}">
      <dgm:prSet custT="1"/>
      <dgm:spPr/>
      <dgm:t>
        <a:bodyPr/>
        <a:lstStyle/>
        <a:p>
          <a:pPr algn="ctr"/>
          <a:r>
            <a:rPr lang="fr-CA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Hausse des coûts pour réaliser le potentiel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E1DD87B-99AC-4D02-8A69-41F9FF922D97}" type="parTrans" cxnId="{8FEE6DC9-F462-4AA3-8247-DAD7617D5B3C}">
      <dgm:prSet/>
      <dgm:spPr/>
      <dgm:t>
        <a:bodyPr/>
        <a:lstStyle/>
        <a:p>
          <a:pPr algn="ctr"/>
          <a:endParaRPr lang="en-US"/>
        </a:p>
      </dgm:t>
    </dgm:pt>
    <dgm:pt modelId="{A6CE6DDF-74BF-4D80-AD72-E5889AA613C9}" type="sibTrans" cxnId="{8FEE6DC9-F462-4AA3-8247-DAD7617D5B3C}">
      <dgm:prSet/>
      <dgm:spPr/>
      <dgm:t>
        <a:bodyPr/>
        <a:lstStyle/>
        <a:p>
          <a:pPr algn="ctr"/>
          <a:endParaRPr lang="en-US"/>
        </a:p>
      </dgm:t>
    </dgm:pt>
    <dgm:pt modelId="{62A387E6-A43A-417E-A72E-E90B012E56AC}">
      <dgm:prSet custT="1"/>
      <dgm:spPr/>
      <dgm:t>
        <a:bodyPr/>
        <a:lstStyle/>
        <a:p>
          <a:pPr algn="ctr"/>
          <a:r>
            <a:rPr lang="fr-CA" sz="14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Importance de revoir les critères d’acceptabilité des projets</a:t>
          </a:r>
          <a:endParaRPr lang="en-US" sz="14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269A574-8AF8-4C12-9682-708DAE103A2B}" type="parTrans" cxnId="{75A73850-371D-44FC-BE1D-EA41C3669FE9}">
      <dgm:prSet/>
      <dgm:spPr/>
      <dgm:t>
        <a:bodyPr/>
        <a:lstStyle/>
        <a:p>
          <a:pPr algn="ctr"/>
          <a:endParaRPr lang="en-US"/>
        </a:p>
      </dgm:t>
    </dgm:pt>
    <dgm:pt modelId="{99B4A754-C635-424C-B9C7-62D006640EA3}" type="sibTrans" cxnId="{75A73850-371D-44FC-BE1D-EA41C3669FE9}">
      <dgm:prSet/>
      <dgm:spPr/>
      <dgm:t>
        <a:bodyPr/>
        <a:lstStyle/>
        <a:p>
          <a:pPr algn="ctr"/>
          <a:endParaRPr lang="en-US"/>
        </a:p>
      </dgm:t>
    </dgm:pt>
    <dgm:pt modelId="{314B6199-B395-4768-B098-81F24D50BF73}" type="pres">
      <dgm:prSet presAssocID="{C43EF250-E043-4FC2-B961-69CB46E22A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E8AD90-C0E0-4CFD-9A17-4AD1E62B85A6}" type="pres">
      <dgm:prSet presAssocID="{62A387E6-A43A-417E-A72E-E90B012E56AC}" presName="boxAndChildren" presStyleCnt="0"/>
      <dgm:spPr/>
      <dgm:t>
        <a:bodyPr/>
        <a:lstStyle/>
        <a:p>
          <a:endParaRPr lang="en-US"/>
        </a:p>
      </dgm:t>
    </dgm:pt>
    <dgm:pt modelId="{CE19ADC8-9D23-40A1-8420-73D44C057B23}" type="pres">
      <dgm:prSet presAssocID="{62A387E6-A43A-417E-A72E-E90B012E56AC}" presName="parentTextBox" presStyleLbl="node1" presStyleIdx="0" presStyleCnt="4"/>
      <dgm:spPr/>
      <dgm:t>
        <a:bodyPr/>
        <a:lstStyle/>
        <a:p>
          <a:endParaRPr lang="en-US"/>
        </a:p>
      </dgm:t>
    </dgm:pt>
    <dgm:pt modelId="{ACCD856C-AC0E-43C9-ACAA-8E090E40F94A}" type="pres">
      <dgm:prSet presAssocID="{A6CE6DDF-74BF-4D80-AD72-E5889AA613C9}" presName="sp" presStyleCnt="0"/>
      <dgm:spPr/>
      <dgm:t>
        <a:bodyPr/>
        <a:lstStyle/>
        <a:p>
          <a:endParaRPr lang="en-US"/>
        </a:p>
      </dgm:t>
    </dgm:pt>
    <dgm:pt modelId="{A4628455-201C-422D-AF04-5802E2D68745}" type="pres">
      <dgm:prSet presAssocID="{31741D81-776F-4E7C-80EA-D2250D1D845E}" presName="arrowAndChildren" presStyleCnt="0"/>
      <dgm:spPr/>
      <dgm:t>
        <a:bodyPr/>
        <a:lstStyle/>
        <a:p>
          <a:endParaRPr lang="en-US"/>
        </a:p>
      </dgm:t>
    </dgm:pt>
    <dgm:pt modelId="{9809EE9A-54C0-4B4A-BAB5-ACA2ED2D23DA}" type="pres">
      <dgm:prSet presAssocID="{31741D81-776F-4E7C-80EA-D2250D1D845E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3C2041A6-197D-48F7-BAD8-022229D8CB56}" type="pres">
      <dgm:prSet presAssocID="{7DC663A1-324B-49E1-8581-7E46414420AB}" presName="sp" presStyleCnt="0"/>
      <dgm:spPr/>
      <dgm:t>
        <a:bodyPr/>
        <a:lstStyle/>
        <a:p>
          <a:endParaRPr lang="en-US"/>
        </a:p>
      </dgm:t>
    </dgm:pt>
    <dgm:pt modelId="{CB6F1696-85BE-41CC-AD5F-00BA6DDE6686}" type="pres">
      <dgm:prSet presAssocID="{2B66B27B-4EB3-4120-A256-65F0CB57B4D6}" presName="arrowAndChildren" presStyleCnt="0"/>
      <dgm:spPr/>
      <dgm:t>
        <a:bodyPr/>
        <a:lstStyle/>
        <a:p>
          <a:endParaRPr lang="en-US"/>
        </a:p>
      </dgm:t>
    </dgm:pt>
    <dgm:pt modelId="{0F839988-D967-45CC-9385-F315C2C40BDD}" type="pres">
      <dgm:prSet presAssocID="{2B66B27B-4EB3-4120-A256-65F0CB57B4D6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3DF8BE7-353E-4B9D-8C62-11334E57B3F6}" type="pres">
      <dgm:prSet presAssocID="{3C8512C3-C482-4DE0-B7F5-1C9A5EF15AAE}" presName="sp" presStyleCnt="0"/>
      <dgm:spPr/>
      <dgm:t>
        <a:bodyPr/>
        <a:lstStyle/>
        <a:p>
          <a:endParaRPr lang="en-US"/>
        </a:p>
      </dgm:t>
    </dgm:pt>
    <dgm:pt modelId="{1556B800-7590-4852-BC14-501A5516227A}" type="pres">
      <dgm:prSet presAssocID="{1FEC8E86-8F40-4B41-8E69-BDFD83BBA4C1}" presName="arrowAndChildren" presStyleCnt="0"/>
      <dgm:spPr/>
      <dgm:t>
        <a:bodyPr/>
        <a:lstStyle/>
        <a:p>
          <a:endParaRPr lang="en-US"/>
        </a:p>
      </dgm:t>
    </dgm:pt>
    <dgm:pt modelId="{163CD304-F544-4ECA-ACF2-37CCA2C591BE}" type="pres">
      <dgm:prSet presAssocID="{1FEC8E86-8F40-4B41-8E69-BDFD83BBA4C1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CA864A4-87B9-429B-B1B9-056857CE89FD}" type="presOf" srcId="{1FEC8E86-8F40-4B41-8E69-BDFD83BBA4C1}" destId="{163CD304-F544-4ECA-ACF2-37CCA2C591BE}" srcOrd="0" destOrd="0" presId="urn:microsoft.com/office/officeart/2005/8/layout/process4"/>
    <dgm:cxn modelId="{EE639FED-06EE-4D93-B2AF-2B22A9743EA6}" srcId="{C43EF250-E043-4FC2-B961-69CB46E22A5D}" destId="{2B66B27B-4EB3-4120-A256-65F0CB57B4D6}" srcOrd="1" destOrd="0" parTransId="{D0D8C8C3-37A6-496B-97B7-684CF697077E}" sibTransId="{7DC663A1-324B-49E1-8581-7E46414420AB}"/>
    <dgm:cxn modelId="{51201D8B-874F-4781-881B-5A0B4B0A6E10}" type="presOf" srcId="{31741D81-776F-4E7C-80EA-D2250D1D845E}" destId="{9809EE9A-54C0-4B4A-BAB5-ACA2ED2D23DA}" srcOrd="0" destOrd="0" presId="urn:microsoft.com/office/officeart/2005/8/layout/process4"/>
    <dgm:cxn modelId="{3893EF69-147C-4841-9AB3-5A8830A3E3CD}" srcId="{C43EF250-E043-4FC2-B961-69CB46E22A5D}" destId="{1FEC8E86-8F40-4B41-8E69-BDFD83BBA4C1}" srcOrd="0" destOrd="0" parTransId="{E0028DC2-C786-455E-A858-668BA68CC0B7}" sibTransId="{3C8512C3-C482-4DE0-B7F5-1C9A5EF15AAE}"/>
    <dgm:cxn modelId="{75A73850-371D-44FC-BE1D-EA41C3669FE9}" srcId="{C43EF250-E043-4FC2-B961-69CB46E22A5D}" destId="{62A387E6-A43A-417E-A72E-E90B012E56AC}" srcOrd="3" destOrd="0" parTransId="{0269A574-8AF8-4C12-9682-708DAE103A2B}" sibTransId="{99B4A754-C635-424C-B9C7-62D006640EA3}"/>
    <dgm:cxn modelId="{7366D72F-E23C-46AC-9AC0-ACE31FF2CA80}" type="presOf" srcId="{C43EF250-E043-4FC2-B961-69CB46E22A5D}" destId="{314B6199-B395-4768-B098-81F24D50BF73}" srcOrd="0" destOrd="0" presId="urn:microsoft.com/office/officeart/2005/8/layout/process4"/>
    <dgm:cxn modelId="{8FEE6DC9-F462-4AA3-8247-DAD7617D5B3C}" srcId="{C43EF250-E043-4FC2-B961-69CB46E22A5D}" destId="{31741D81-776F-4E7C-80EA-D2250D1D845E}" srcOrd="2" destOrd="0" parTransId="{AE1DD87B-99AC-4D02-8A69-41F9FF922D97}" sibTransId="{A6CE6DDF-74BF-4D80-AD72-E5889AA613C9}"/>
    <dgm:cxn modelId="{FE17C262-CEC7-48AB-92CC-3F9626F16F26}" type="presOf" srcId="{2B66B27B-4EB3-4120-A256-65F0CB57B4D6}" destId="{0F839988-D967-45CC-9385-F315C2C40BDD}" srcOrd="0" destOrd="0" presId="urn:microsoft.com/office/officeart/2005/8/layout/process4"/>
    <dgm:cxn modelId="{64D65B5D-2791-44C2-95A2-590719ADD0D5}" type="presOf" srcId="{62A387E6-A43A-417E-A72E-E90B012E56AC}" destId="{CE19ADC8-9D23-40A1-8420-73D44C057B23}" srcOrd="0" destOrd="0" presId="urn:microsoft.com/office/officeart/2005/8/layout/process4"/>
    <dgm:cxn modelId="{AD2A2376-4B58-446F-92C4-D5B27BB87899}" type="presParOf" srcId="{314B6199-B395-4768-B098-81F24D50BF73}" destId="{49E8AD90-C0E0-4CFD-9A17-4AD1E62B85A6}" srcOrd="0" destOrd="0" presId="urn:microsoft.com/office/officeart/2005/8/layout/process4"/>
    <dgm:cxn modelId="{D92A0CB6-3239-4557-BA26-AEA72CD9A06E}" type="presParOf" srcId="{49E8AD90-C0E0-4CFD-9A17-4AD1E62B85A6}" destId="{CE19ADC8-9D23-40A1-8420-73D44C057B23}" srcOrd="0" destOrd="0" presId="urn:microsoft.com/office/officeart/2005/8/layout/process4"/>
    <dgm:cxn modelId="{CDF498B7-81E5-4697-9B7E-7F4C8CEE4592}" type="presParOf" srcId="{314B6199-B395-4768-B098-81F24D50BF73}" destId="{ACCD856C-AC0E-43C9-ACAA-8E090E40F94A}" srcOrd="1" destOrd="0" presId="urn:microsoft.com/office/officeart/2005/8/layout/process4"/>
    <dgm:cxn modelId="{8B25C3DB-1E5F-4D9F-B158-27014FD1E77D}" type="presParOf" srcId="{314B6199-B395-4768-B098-81F24D50BF73}" destId="{A4628455-201C-422D-AF04-5802E2D68745}" srcOrd="2" destOrd="0" presId="urn:microsoft.com/office/officeart/2005/8/layout/process4"/>
    <dgm:cxn modelId="{67E5B346-5FA9-4A74-B5C0-585C7578CC8A}" type="presParOf" srcId="{A4628455-201C-422D-AF04-5802E2D68745}" destId="{9809EE9A-54C0-4B4A-BAB5-ACA2ED2D23DA}" srcOrd="0" destOrd="0" presId="urn:microsoft.com/office/officeart/2005/8/layout/process4"/>
    <dgm:cxn modelId="{1F3D80F8-E9EA-4DD1-8DD2-307F0329F7D5}" type="presParOf" srcId="{314B6199-B395-4768-B098-81F24D50BF73}" destId="{3C2041A6-197D-48F7-BAD8-022229D8CB56}" srcOrd="3" destOrd="0" presId="urn:microsoft.com/office/officeart/2005/8/layout/process4"/>
    <dgm:cxn modelId="{0186DA3B-F5FA-4901-9599-1F66FF2ADC4D}" type="presParOf" srcId="{314B6199-B395-4768-B098-81F24D50BF73}" destId="{CB6F1696-85BE-41CC-AD5F-00BA6DDE6686}" srcOrd="4" destOrd="0" presId="urn:microsoft.com/office/officeart/2005/8/layout/process4"/>
    <dgm:cxn modelId="{1F93B1D2-011A-4A29-9908-2312569BE35C}" type="presParOf" srcId="{CB6F1696-85BE-41CC-AD5F-00BA6DDE6686}" destId="{0F839988-D967-45CC-9385-F315C2C40BDD}" srcOrd="0" destOrd="0" presId="urn:microsoft.com/office/officeart/2005/8/layout/process4"/>
    <dgm:cxn modelId="{1B2E0B6B-D286-4554-B1C6-9C74B2D925F9}" type="presParOf" srcId="{314B6199-B395-4768-B098-81F24D50BF73}" destId="{63DF8BE7-353E-4B9D-8C62-11334E57B3F6}" srcOrd="5" destOrd="0" presId="urn:microsoft.com/office/officeart/2005/8/layout/process4"/>
    <dgm:cxn modelId="{FDC84053-B7D4-43C3-9122-74A6B36D8D95}" type="presParOf" srcId="{314B6199-B395-4768-B098-81F24D50BF73}" destId="{1556B800-7590-4852-BC14-501A5516227A}" srcOrd="6" destOrd="0" presId="urn:microsoft.com/office/officeart/2005/8/layout/process4"/>
    <dgm:cxn modelId="{BA5D7908-DFF4-4072-BC24-24512C4A089E}" type="presParOf" srcId="{1556B800-7590-4852-BC14-501A5516227A}" destId="{163CD304-F544-4ECA-ACF2-37CCA2C591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7188DBF-787A-414F-A11D-BEE56E5C009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EC0D368-ECF9-475A-AA35-3918B53B4CD1}">
      <dgm:prSet custT="1"/>
      <dgm:spPr>
        <a:xfrm>
          <a:off x="6570" y="318222"/>
          <a:ext cx="887555" cy="887555"/>
        </a:xfrm>
      </dgm:spPr>
      <dgm:t>
        <a:bodyPr/>
        <a:lstStyle/>
        <a:p>
          <a:pPr algn="ctr"/>
          <a:endParaRPr lang="en-US" sz="1200" b="1" i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11F4764D-AF06-4B32-841E-8014D57D3F97}" type="parTrans" cxnId="{C13BCD0D-C7C3-4717-A129-7675191BE1CA}">
      <dgm:prSet/>
      <dgm:spPr/>
      <dgm:t>
        <a:bodyPr/>
        <a:lstStyle/>
        <a:p>
          <a:pPr algn="ctr"/>
          <a:endParaRPr lang="en-US"/>
        </a:p>
      </dgm:t>
    </dgm:pt>
    <dgm:pt modelId="{1B6A184E-B1CA-4DDB-BC41-8FF62E90F3BA}" type="sibTrans" cxnId="{C13BCD0D-C7C3-4717-A129-7675191BE1CA}">
      <dgm:prSet/>
      <dgm:spPr>
        <a:xfrm>
          <a:off x="966194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DEACE0B-3AF1-4436-82A4-12AC62EEA742}">
      <dgm:prSet custT="1"/>
      <dgm:spPr>
        <a:xfrm>
          <a:off x="6192474" y="318222"/>
          <a:ext cx="887555" cy="887555"/>
        </a:xfrm>
      </dgm:spPr>
      <dgm:t>
        <a:bodyPr/>
        <a:lstStyle/>
        <a:p>
          <a:pPr algn="ctr"/>
          <a:r>
            <a:rPr lang="fr-CA" sz="1600" b="1" smtClean="0">
              <a:latin typeface="Calibri"/>
              <a:ea typeface="+mn-ea"/>
              <a:cs typeface="+mn-cs"/>
            </a:rPr>
            <a:t>Stratégie énergétique 2030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F9A4621B-39FF-46AC-A5E5-DB4AA39948DB}" type="sibTrans" cxnId="{5E3806E9-16D1-4AA0-8898-059B5172916B}">
      <dgm:prSet/>
      <dgm:spPr/>
      <dgm:t>
        <a:bodyPr/>
        <a:lstStyle/>
        <a:p>
          <a:pPr algn="ctr"/>
          <a:endParaRPr lang="en-US"/>
        </a:p>
      </dgm:t>
    </dgm:pt>
    <dgm:pt modelId="{8CE6E32A-27B3-4F74-A5A8-DEEBD5D480BA}" type="parTrans" cxnId="{5E3806E9-16D1-4AA0-8898-059B5172916B}">
      <dgm:prSet/>
      <dgm:spPr/>
      <dgm:t>
        <a:bodyPr/>
        <a:lstStyle/>
        <a:p>
          <a:pPr algn="ctr"/>
          <a:endParaRPr lang="en-US"/>
        </a:p>
      </dgm:t>
    </dgm:pt>
    <dgm:pt modelId="{3BF9D37C-1E6F-442A-B392-BAA0B8F28B9B}">
      <dgm:prSet phldrT="[Texte]"/>
      <dgm:spPr>
        <a:xfrm>
          <a:off x="4645998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3AA4BE2-9CF6-40B1-AD45-69367F45DBC1}" type="sibTrans" cxnId="{3EE17447-7569-4FF8-B26A-B155D391FF79}">
      <dgm:prSet/>
      <dgm:spPr>
        <a:xfrm>
          <a:off x="5605623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34AC04-681B-48C3-8967-B8AC6B01597D}" type="parTrans" cxnId="{3EE17447-7569-4FF8-B26A-B155D391FF79}">
      <dgm:prSet/>
      <dgm:spPr/>
      <dgm:t>
        <a:bodyPr/>
        <a:lstStyle/>
        <a:p>
          <a:pPr algn="ctr"/>
          <a:endParaRPr lang="en-US"/>
        </a:p>
      </dgm:t>
    </dgm:pt>
    <dgm:pt modelId="{ED87635D-BC69-4724-8B05-8D80851A802E}">
      <dgm:prSet phldrT="[Texte]"/>
      <dgm:spPr>
        <a:xfrm>
          <a:off x="3099522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F823883-BBFC-4CC1-8BE9-20301152CC53}" type="sibTrans" cxnId="{59159817-7B93-4A11-B27D-9858580E93CB}">
      <dgm:prSet/>
      <dgm:spPr>
        <a:xfrm>
          <a:off x="4059147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43D454D-9184-47A9-B6DA-6B3461CD0260}" type="parTrans" cxnId="{59159817-7B93-4A11-B27D-9858580E93CB}">
      <dgm:prSet/>
      <dgm:spPr/>
      <dgm:t>
        <a:bodyPr/>
        <a:lstStyle/>
        <a:p>
          <a:pPr algn="ctr"/>
          <a:endParaRPr lang="en-US"/>
        </a:p>
      </dgm:t>
    </dgm:pt>
    <dgm:pt modelId="{F93885E1-E0F1-4983-800F-D7D8045E394A}">
      <dgm:prSet phldrT="[Texte]"/>
      <dgm:spPr>
        <a:xfrm>
          <a:off x="1553046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436227-5300-44CB-8D53-7075F2D5357B}" type="sibTrans" cxnId="{8C96C093-2A4C-45C9-A5E4-F390D71C27C2}">
      <dgm:prSet/>
      <dgm:spPr>
        <a:xfrm>
          <a:off x="2512670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858E4D-04D6-4F7A-93EF-183013DDDBA9}" type="parTrans" cxnId="{8C96C093-2A4C-45C9-A5E4-F390D71C27C2}">
      <dgm:prSet/>
      <dgm:spPr/>
      <dgm:t>
        <a:bodyPr/>
        <a:lstStyle/>
        <a:p>
          <a:pPr algn="ctr"/>
          <a:endParaRPr lang="en-US"/>
        </a:p>
      </dgm:t>
    </dgm:pt>
    <dgm:pt modelId="{DC9EE173-9E5A-4260-A19F-1AFDF1CD26CA}" type="pres">
      <dgm:prSet presAssocID="{07188DBF-787A-414F-A11D-BEE56E5C009B}" presName="linearFlow" presStyleCnt="0">
        <dgm:presLayoutVars>
          <dgm:dir/>
          <dgm:resizeHandles val="exact"/>
        </dgm:presLayoutVars>
      </dgm:prSet>
      <dgm:spPr/>
    </dgm:pt>
    <dgm:pt modelId="{46FE5BA3-83DC-4F5A-B53C-CB0C275FE31D}" type="pres">
      <dgm:prSet presAssocID="{2EC0D368-ECF9-475A-AA35-3918B53B4CD1}" presName="node" presStyleLbl="node1" presStyleIdx="0" presStyleCnt="5" custScaleX="137622" custScaleY="131586" custLinFactX="335804" custLinFactNeighborX="400000" custLinFactNeighborY="-891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C26922A-5D35-45F3-97DD-88EB954AB0DA}" type="pres">
      <dgm:prSet presAssocID="{1B6A184E-B1CA-4DDB-BC41-8FF62E90F3BA}" presName="spacerL" presStyleCnt="0"/>
      <dgm:spPr/>
    </dgm:pt>
    <dgm:pt modelId="{AD9EB996-7525-4A76-8EFC-5C14B385EAA1}" type="pres">
      <dgm:prSet presAssocID="{1B6A184E-B1CA-4DDB-BC41-8FF62E90F3BA}" presName="sibTrans" presStyleLbl="sibTrans2D1" presStyleIdx="0" presStyleCnt="4" custLinFactNeighborX="25919" custLinFactNeighborY="0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01428555-EADF-43BE-ABAC-7909AC5F7103}" type="pres">
      <dgm:prSet presAssocID="{1B6A184E-B1CA-4DDB-BC41-8FF62E90F3BA}" presName="spacerR" presStyleCnt="0"/>
      <dgm:spPr/>
    </dgm:pt>
    <dgm:pt modelId="{8E7F0F89-5F35-4F3D-8A97-EB113675380C}" type="pres">
      <dgm:prSet presAssocID="{F93885E1-E0F1-4983-800F-D7D8045E394A}" presName="node" presStyleLbl="node1" presStyleIdx="1" presStyleCnt="5" custLinFactX="-155275" custLinFactNeighborX="-200000" custLinFactNeighborY="210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08853EB-E19E-406D-AF69-1519EE8F8266}" type="pres">
      <dgm:prSet presAssocID="{18436227-5300-44CB-8D53-7075F2D5357B}" presName="spacerL" presStyleCnt="0"/>
      <dgm:spPr/>
    </dgm:pt>
    <dgm:pt modelId="{88B89AC6-9BEA-4D14-BA6B-ACF33D1A447A}" type="pres">
      <dgm:prSet presAssocID="{18436227-5300-44CB-8D53-7075F2D5357B}" presName="sibTrans" presStyleLbl="sibTrans2D1" presStyleIdx="1" presStyleCnt="4" custLinFactNeighborX="-51835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CD6B20BE-C73C-4B8C-9AF4-0FACD1DA1516}" type="pres">
      <dgm:prSet presAssocID="{18436227-5300-44CB-8D53-7075F2D5357B}" presName="spacerR" presStyleCnt="0"/>
      <dgm:spPr/>
    </dgm:pt>
    <dgm:pt modelId="{F91907B5-B627-4A7E-AE45-8967ED788B26}" type="pres">
      <dgm:prSet presAssocID="{ED87635D-BC69-4724-8B05-8D80851A802E}" presName="node" presStyleLbl="node1" presStyleIdx="2" presStyleCnt="5" custLinFactX="-160537" custLinFactNeighborX="-200000" custLinFactNeighborY="315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D038A9A-C6FF-4665-9400-3CCBF022FFA4}" type="pres">
      <dgm:prSet presAssocID="{AF823883-BBFC-4CC1-8BE9-20301152CC53}" presName="spacerL" presStyleCnt="0"/>
      <dgm:spPr/>
    </dgm:pt>
    <dgm:pt modelId="{951491CE-7769-42DD-BAB8-D6712DCB84C4}" type="pres">
      <dgm:prSet presAssocID="{AF823883-BBFC-4CC1-8BE9-20301152CC53}" presName="sibTrans" presStyleLbl="sibTrans2D1" presStyleIdx="2" presStyleCnt="4" custLinFactX="2328" custLinFactNeighborX="100000" custLinFactNeighborY="-1814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58118208-7D53-4A7F-A91E-7FA1FC5A1934}" type="pres">
      <dgm:prSet presAssocID="{AF823883-BBFC-4CC1-8BE9-20301152CC53}" presName="spacerR" presStyleCnt="0"/>
      <dgm:spPr/>
    </dgm:pt>
    <dgm:pt modelId="{55D5CDDA-BB75-4BC4-8312-7F950A4F8D8C}" type="pres">
      <dgm:prSet presAssocID="{3BF9D37C-1E6F-442A-B392-BAA0B8F28B9B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140BE33-E239-40D4-8538-9D9C1ED122DB}" type="pres">
      <dgm:prSet presAssocID="{33AA4BE2-9CF6-40B1-AD45-69367F45DBC1}" presName="spacerL" presStyleCnt="0"/>
      <dgm:spPr/>
    </dgm:pt>
    <dgm:pt modelId="{9F24277C-2B47-47B5-8A2C-9BEF657DD1B5}" type="pres">
      <dgm:prSet presAssocID="{33AA4BE2-9CF6-40B1-AD45-69367F45DBC1}" presName="sibTrans" presStyleLbl="sibTrans2D1" presStyleIdx="3" presStyleCnt="4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982756E9-D794-4ECB-96D5-C2983DA445EA}" type="pres">
      <dgm:prSet presAssocID="{33AA4BE2-9CF6-40B1-AD45-69367F45DBC1}" presName="spacerR" presStyleCnt="0"/>
      <dgm:spPr/>
    </dgm:pt>
    <dgm:pt modelId="{A7E1663A-4ABF-435B-9820-656B5A3782CD}" type="pres">
      <dgm:prSet presAssocID="{6DEACE0B-3AF1-4436-82A4-12AC62EEA742}" presName="node" presStyleLbl="node1" presStyleIdx="4" presStyleCnt="5" custScaleX="183291" custScaleY="16817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C31305F7-CABB-4A95-8137-FB8E0DD2ABAF}" type="presOf" srcId="{6DEACE0B-3AF1-4436-82A4-12AC62EEA742}" destId="{A7E1663A-4ABF-435B-9820-656B5A3782CD}" srcOrd="0" destOrd="0" presId="urn:microsoft.com/office/officeart/2005/8/layout/equation1"/>
    <dgm:cxn modelId="{6033A753-92CC-4295-AF71-837C3E840677}" type="presOf" srcId="{3BF9D37C-1E6F-442A-B392-BAA0B8F28B9B}" destId="{55D5CDDA-BB75-4BC4-8312-7F950A4F8D8C}" srcOrd="0" destOrd="0" presId="urn:microsoft.com/office/officeart/2005/8/layout/equation1"/>
    <dgm:cxn modelId="{3EF334BF-23B7-4403-BAEF-6E9F7B602E8D}" type="presOf" srcId="{F93885E1-E0F1-4983-800F-D7D8045E394A}" destId="{8E7F0F89-5F35-4F3D-8A97-EB113675380C}" srcOrd="0" destOrd="0" presId="urn:microsoft.com/office/officeart/2005/8/layout/equation1"/>
    <dgm:cxn modelId="{7B0F6590-52CC-4477-8636-A8075EFF73BA}" type="presOf" srcId="{AF823883-BBFC-4CC1-8BE9-20301152CC53}" destId="{951491CE-7769-42DD-BAB8-D6712DCB84C4}" srcOrd="0" destOrd="0" presId="urn:microsoft.com/office/officeart/2005/8/layout/equation1"/>
    <dgm:cxn modelId="{82885344-AD89-493C-88BB-1CA7F104FBC1}" type="presOf" srcId="{ED87635D-BC69-4724-8B05-8D80851A802E}" destId="{F91907B5-B627-4A7E-AE45-8967ED788B26}" srcOrd="0" destOrd="0" presId="urn:microsoft.com/office/officeart/2005/8/layout/equation1"/>
    <dgm:cxn modelId="{C13BCD0D-C7C3-4717-A129-7675191BE1CA}" srcId="{07188DBF-787A-414F-A11D-BEE56E5C009B}" destId="{2EC0D368-ECF9-475A-AA35-3918B53B4CD1}" srcOrd="0" destOrd="0" parTransId="{11F4764D-AF06-4B32-841E-8014D57D3F97}" sibTransId="{1B6A184E-B1CA-4DDB-BC41-8FF62E90F3BA}"/>
    <dgm:cxn modelId="{8C96C093-2A4C-45C9-A5E4-F390D71C27C2}" srcId="{07188DBF-787A-414F-A11D-BEE56E5C009B}" destId="{F93885E1-E0F1-4983-800F-D7D8045E394A}" srcOrd="1" destOrd="0" parTransId="{DD858E4D-04D6-4F7A-93EF-183013DDDBA9}" sibTransId="{18436227-5300-44CB-8D53-7075F2D5357B}"/>
    <dgm:cxn modelId="{D4264267-B50A-428D-BB87-1BD963F43B02}" type="presOf" srcId="{1B6A184E-B1CA-4DDB-BC41-8FF62E90F3BA}" destId="{AD9EB996-7525-4A76-8EFC-5C14B385EAA1}" srcOrd="0" destOrd="0" presId="urn:microsoft.com/office/officeart/2005/8/layout/equation1"/>
    <dgm:cxn modelId="{1DAF3BE9-F244-479F-A532-BE36C2AAD084}" type="presOf" srcId="{2EC0D368-ECF9-475A-AA35-3918B53B4CD1}" destId="{46FE5BA3-83DC-4F5A-B53C-CB0C275FE31D}" srcOrd="0" destOrd="0" presId="urn:microsoft.com/office/officeart/2005/8/layout/equation1"/>
    <dgm:cxn modelId="{D8E52406-8726-4680-8778-EFCFFA082658}" type="presOf" srcId="{18436227-5300-44CB-8D53-7075F2D5357B}" destId="{88B89AC6-9BEA-4D14-BA6B-ACF33D1A447A}" srcOrd="0" destOrd="0" presId="urn:microsoft.com/office/officeart/2005/8/layout/equation1"/>
    <dgm:cxn modelId="{3EE17447-7569-4FF8-B26A-B155D391FF79}" srcId="{07188DBF-787A-414F-A11D-BEE56E5C009B}" destId="{3BF9D37C-1E6F-442A-B392-BAA0B8F28B9B}" srcOrd="3" destOrd="0" parTransId="{2934AC04-681B-48C3-8967-B8AC6B01597D}" sibTransId="{33AA4BE2-9CF6-40B1-AD45-69367F45DBC1}"/>
    <dgm:cxn modelId="{97331D68-1CC2-41FC-82F3-1F4956243061}" type="presOf" srcId="{07188DBF-787A-414F-A11D-BEE56E5C009B}" destId="{DC9EE173-9E5A-4260-A19F-1AFDF1CD26CA}" srcOrd="0" destOrd="0" presId="urn:microsoft.com/office/officeart/2005/8/layout/equation1"/>
    <dgm:cxn modelId="{59159817-7B93-4A11-B27D-9858580E93CB}" srcId="{07188DBF-787A-414F-A11D-BEE56E5C009B}" destId="{ED87635D-BC69-4724-8B05-8D80851A802E}" srcOrd="2" destOrd="0" parTransId="{843D454D-9184-47A9-B6DA-6B3461CD0260}" sibTransId="{AF823883-BBFC-4CC1-8BE9-20301152CC53}"/>
    <dgm:cxn modelId="{5E3806E9-16D1-4AA0-8898-059B5172916B}" srcId="{07188DBF-787A-414F-A11D-BEE56E5C009B}" destId="{6DEACE0B-3AF1-4436-82A4-12AC62EEA742}" srcOrd="4" destOrd="0" parTransId="{8CE6E32A-27B3-4F74-A5A8-DEEBD5D480BA}" sibTransId="{F9A4621B-39FF-46AC-A5E5-DB4AA39948DB}"/>
    <dgm:cxn modelId="{1F8E3E90-436E-474A-B480-0AEBB1ECA352}" type="presOf" srcId="{33AA4BE2-9CF6-40B1-AD45-69367F45DBC1}" destId="{9F24277C-2B47-47B5-8A2C-9BEF657DD1B5}" srcOrd="0" destOrd="0" presId="urn:microsoft.com/office/officeart/2005/8/layout/equation1"/>
    <dgm:cxn modelId="{3E17B4F4-D480-49C0-919E-B7A48A3D06F4}" type="presParOf" srcId="{DC9EE173-9E5A-4260-A19F-1AFDF1CD26CA}" destId="{46FE5BA3-83DC-4F5A-B53C-CB0C275FE31D}" srcOrd="0" destOrd="0" presId="urn:microsoft.com/office/officeart/2005/8/layout/equation1"/>
    <dgm:cxn modelId="{B7B6FD2D-43F0-4C9E-A3FE-1FEB7521CF8D}" type="presParOf" srcId="{DC9EE173-9E5A-4260-A19F-1AFDF1CD26CA}" destId="{CC26922A-5D35-45F3-97DD-88EB954AB0DA}" srcOrd="1" destOrd="0" presId="urn:microsoft.com/office/officeart/2005/8/layout/equation1"/>
    <dgm:cxn modelId="{97AE6D42-0406-4BE2-B526-F1EBEAD7661D}" type="presParOf" srcId="{DC9EE173-9E5A-4260-A19F-1AFDF1CD26CA}" destId="{AD9EB996-7525-4A76-8EFC-5C14B385EAA1}" srcOrd="2" destOrd="0" presId="urn:microsoft.com/office/officeart/2005/8/layout/equation1"/>
    <dgm:cxn modelId="{22032BBF-2DCF-47A3-8FAF-629289353E88}" type="presParOf" srcId="{DC9EE173-9E5A-4260-A19F-1AFDF1CD26CA}" destId="{01428555-EADF-43BE-ABAC-7909AC5F7103}" srcOrd="3" destOrd="0" presId="urn:microsoft.com/office/officeart/2005/8/layout/equation1"/>
    <dgm:cxn modelId="{D427892D-DA2F-4FDC-914C-4F4DA1B11379}" type="presParOf" srcId="{DC9EE173-9E5A-4260-A19F-1AFDF1CD26CA}" destId="{8E7F0F89-5F35-4F3D-8A97-EB113675380C}" srcOrd="4" destOrd="0" presId="urn:microsoft.com/office/officeart/2005/8/layout/equation1"/>
    <dgm:cxn modelId="{68D1D1C0-4096-4B3D-BFEA-38D1015485E9}" type="presParOf" srcId="{DC9EE173-9E5A-4260-A19F-1AFDF1CD26CA}" destId="{D08853EB-E19E-406D-AF69-1519EE8F8266}" srcOrd="5" destOrd="0" presId="urn:microsoft.com/office/officeart/2005/8/layout/equation1"/>
    <dgm:cxn modelId="{19A0C497-DBA4-456F-B132-E447921482CB}" type="presParOf" srcId="{DC9EE173-9E5A-4260-A19F-1AFDF1CD26CA}" destId="{88B89AC6-9BEA-4D14-BA6B-ACF33D1A447A}" srcOrd="6" destOrd="0" presId="urn:microsoft.com/office/officeart/2005/8/layout/equation1"/>
    <dgm:cxn modelId="{DCACC254-3160-46E7-9CC6-985D367E61CC}" type="presParOf" srcId="{DC9EE173-9E5A-4260-A19F-1AFDF1CD26CA}" destId="{CD6B20BE-C73C-4B8C-9AF4-0FACD1DA1516}" srcOrd="7" destOrd="0" presId="urn:microsoft.com/office/officeart/2005/8/layout/equation1"/>
    <dgm:cxn modelId="{D65E69AD-BFB9-44B5-81F2-68E5F256BD06}" type="presParOf" srcId="{DC9EE173-9E5A-4260-A19F-1AFDF1CD26CA}" destId="{F91907B5-B627-4A7E-AE45-8967ED788B26}" srcOrd="8" destOrd="0" presId="urn:microsoft.com/office/officeart/2005/8/layout/equation1"/>
    <dgm:cxn modelId="{3FDF8150-BC3C-47D2-B017-72A64514ECDA}" type="presParOf" srcId="{DC9EE173-9E5A-4260-A19F-1AFDF1CD26CA}" destId="{7D038A9A-C6FF-4665-9400-3CCBF022FFA4}" srcOrd="9" destOrd="0" presId="urn:microsoft.com/office/officeart/2005/8/layout/equation1"/>
    <dgm:cxn modelId="{F828C727-7E02-4806-AC1F-F936F41C6FA2}" type="presParOf" srcId="{DC9EE173-9E5A-4260-A19F-1AFDF1CD26CA}" destId="{951491CE-7769-42DD-BAB8-D6712DCB84C4}" srcOrd="10" destOrd="0" presId="urn:microsoft.com/office/officeart/2005/8/layout/equation1"/>
    <dgm:cxn modelId="{88ABAD23-52F3-436B-A06F-CE65C16CA821}" type="presParOf" srcId="{DC9EE173-9E5A-4260-A19F-1AFDF1CD26CA}" destId="{58118208-7D53-4A7F-A91E-7FA1FC5A1934}" srcOrd="11" destOrd="0" presId="urn:microsoft.com/office/officeart/2005/8/layout/equation1"/>
    <dgm:cxn modelId="{031C477D-36FD-434F-B261-699B52735908}" type="presParOf" srcId="{DC9EE173-9E5A-4260-A19F-1AFDF1CD26CA}" destId="{55D5CDDA-BB75-4BC4-8312-7F950A4F8D8C}" srcOrd="12" destOrd="0" presId="urn:microsoft.com/office/officeart/2005/8/layout/equation1"/>
    <dgm:cxn modelId="{0777790D-F9A8-4495-A28D-4F7CA78F7208}" type="presParOf" srcId="{DC9EE173-9E5A-4260-A19F-1AFDF1CD26CA}" destId="{7140BE33-E239-40D4-8538-9D9C1ED122DB}" srcOrd="13" destOrd="0" presId="urn:microsoft.com/office/officeart/2005/8/layout/equation1"/>
    <dgm:cxn modelId="{624259F2-896F-4815-B59E-0F76FBDA1B5E}" type="presParOf" srcId="{DC9EE173-9E5A-4260-A19F-1AFDF1CD26CA}" destId="{9F24277C-2B47-47B5-8A2C-9BEF657DD1B5}" srcOrd="14" destOrd="0" presId="urn:microsoft.com/office/officeart/2005/8/layout/equation1"/>
    <dgm:cxn modelId="{C7CDA045-7C3A-4DB8-8CF0-D47E9728BF5E}" type="presParOf" srcId="{DC9EE173-9E5A-4260-A19F-1AFDF1CD26CA}" destId="{982756E9-D794-4ECB-96D5-C2983DA445EA}" srcOrd="15" destOrd="0" presId="urn:microsoft.com/office/officeart/2005/8/layout/equation1"/>
    <dgm:cxn modelId="{CE80D10F-7AB0-4FFD-B484-929A5EAFCFBA}" type="presParOf" srcId="{DC9EE173-9E5A-4260-A19F-1AFDF1CD26CA}" destId="{A7E1663A-4ABF-435B-9820-656B5A3782CD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3EF250-E043-4FC2-B961-69CB46E22A5D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B4D502D-B958-4F66-B43C-AB508D749C1C}">
      <dgm:prSet phldrT="[Texte]" custT="1"/>
      <dgm:spPr/>
      <dgm:t>
        <a:bodyPr/>
        <a:lstStyle/>
        <a:p>
          <a:r>
            <a:rPr lang="fr-CA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Manque d’essor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269BB76-09DF-4AD7-9C9E-DD000B91518A}" type="parTrans" cxnId="{DAED3479-9610-4067-9C5B-FC62E05F6E48}">
      <dgm:prSet/>
      <dgm:spPr/>
      <dgm:t>
        <a:bodyPr/>
        <a:lstStyle/>
        <a:p>
          <a:endParaRPr lang="en-US"/>
        </a:p>
      </dgm:t>
    </dgm:pt>
    <dgm:pt modelId="{1D1536B2-5266-4610-822F-D57F13AC4989}" type="sibTrans" cxnId="{DAED3479-9610-4067-9C5B-FC62E05F6E48}">
      <dgm:prSet/>
      <dgm:spPr/>
      <dgm:t>
        <a:bodyPr/>
        <a:lstStyle/>
        <a:p>
          <a:endParaRPr lang="en-US"/>
        </a:p>
      </dgm:t>
    </dgm:pt>
    <dgm:pt modelId="{1FEC8E86-8F40-4B41-8E69-BDFD83BBA4C1}">
      <dgm:prSet phldrT="[Texte]" custT="1"/>
      <dgm:spPr/>
      <dgm:t>
        <a:bodyPr/>
        <a:lstStyle/>
        <a:p>
          <a:r>
            <a:rPr lang="fr-CA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Technologie connue et commercialement accessible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0028DC2-C786-455E-A858-668BA68CC0B7}" type="parTrans" cxnId="{3893EF69-147C-4841-9AB3-5A8830A3E3CD}">
      <dgm:prSet/>
      <dgm:spPr/>
      <dgm:t>
        <a:bodyPr/>
        <a:lstStyle/>
        <a:p>
          <a:endParaRPr lang="en-US"/>
        </a:p>
      </dgm:t>
    </dgm:pt>
    <dgm:pt modelId="{3C8512C3-C482-4DE0-B7F5-1C9A5EF15AAE}" type="sibTrans" cxnId="{3893EF69-147C-4841-9AB3-5A8830A3E3CD}">
      <dgm:prSet/>
      <dgm:spPr/>
      <dgm:t>
        <a:bodyPr/>
        <a:lstStyle/>
        <a:p>
          <a:endParaRPr lang="en-US"/>
        </a:p>
      </dgm:t>
    </dgm:pt>
    <dgm:pt modelId="{2B66B27B-4EB3-4120-A256-65F0CB57B4D6}">
      <dgm:prSet phldrT="[Texte]" custT="1"/>
      <dgm:spPr/>
      <dgm:t>
        <a:bodyPr/>
        <a:lstStyle/>
        <a:p>
          <a:r>
            <a:rPr lang="fr-CA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Barrières : coûts importants à l’achat, échoués à la vente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0D8C8C3-37A6-496B-97B7-684CF697077E}" type="parTrans" cxnId="{EE639FED-06EE-4D93-B2AF-2B22A9743EA6}">
      <dgm:prSet/>
      <dgm:spPr/>
      <dgm:t>
        <a:bodyPr/>
        <a:lstStyle/>
        <a:p>
          <a:endParaRPr lang="en-US"/>
        </a:p>
      </dgm:t>
    </dgm:pt>
    <dgm:pt modelId="{7DC663A1-324B-49E1-8581-7E46414420AB}" type="sibTrans" cxnId="{EE639FED-06EE-4D93-B2AF-2B22A9743EA6}">
      <dgm:prSet/>
      <dgm:spPr/>
      <dgm:t>
        <a:bodyPr/>
        <a:lstStyle/>
        <a:p>
          <a:endParaRPr lang="en-US"/>
        </a:p>
      </dgm:t>
    </dgm:pt>
    <dgm:pt modelId="{31741D81-776F-4E7C-80EA-D2250D1D845E}">
      <dgm:prSet custT="1"/>
      <dgm:spPr/>
      <dgm:t>
        <a:bodyPr/>
        <a:lstStyle/>
        <a:p>
          <a:r>
            <a:rPr lang="fr-CA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Le temps rentabilise le projet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E1DD87B-99AC-4D02-8A69-41F9FF922D97}" type="parTrans" cxnId="{8FEE6DC9-F462-4AA3-8247-DAD7617D5B3C}">
      <dgm:prSet/>
      <dgm:spPr/>
      <dgm:t>
        <a:bodyPr/>
        <a:lstStyle/>
        <a:p>
          <a:endParaRPr lang="en-US"/>
        </a:p>
      </dgm:t>
    </dgm:pt>
    <dgm:pt modelId="{A6CE6DDF-74BF-4D80-AD72-E5889AA613C9}" type="sibTrans" cxnId="{8FEE6DC9-F462-4AA3-8247-DAD7617D5B3C}">
      <dgm:prSet/>
      <dgm:spPr/>
      <dgm:t>
        <a:bodyPr/>
        <a:lstStyle/>
        <a:p>
          <a:endParaRPr lang="en-US"/>
        </a:p>
      </dgm:t>
    </dgm:pt>
    <dgm:pt modelId="{62A387E6-A43A-417E-A72E-E90B012E56AC}">
      <dgm:prSet custT="1"/>
      <dgm:spPr/>
      <dgm:t>
        <a:bodyPr/>
        <a:lstStyle/>
        <a:p>
          <a:r>
            <a:rPr lang="fr-CA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Types de projets de la nature d’une entreprise réglementée : investissement important et récupération des coûts dans le temps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269A574-8AF8-4C12-9682-708DAE103A2B}" type="parTrans" cxnId="{75A73850-371D-44FC-BE1D-EA41C3669FE9}">
      <dgm:prSet/>
      <dgm:spPr/>
      <dgm:t>
        <a:bodyPr/>
        <a:lstStyle/>
        <a:p>
          <a:endParaRPr lang="en-US"/>
        </a:p>
      </dgm:t>
    </dgm:pt>
    <dgm:pt modelId="{99B4A754-C635-424C-B9C7-62D006640EA3}" type="sibTrans" cxnId="{75A73850-371D-44FC-BE1D-EA41C3669FE9}">
      <dgm:prSet/>
      <dgm:spPr/>
      <dgm:t>
        <a:bodyPr/>
        <a:lstStyle/>
        <a:p>
          <a:endParaRPr lang="en-US"/>
        </a:p>
      </dgm:t>
    </dgm:pt>
    <dgm:pt modelId="{6E09C9E9-0F6C-448A-80A1-2D11B2F205AE}" type="pres">
      <dgm:prSet presAssocID="{C43EF250-E043-4FC2-B961-69CB46E22A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35C49E-1543-4E98-8290-37141632BAAC}" type="pres">
      <dgm:prSet presAssocID="{62A387E6-A43A-417E-A72E-E90B012E56AC}" presName="boxAndChildren" presStyleCnt="0"/>
      <dgm:spPr/>
      <dgm:t>
        <a:bodyPr/>
        <a:lstStyle/>
        <a:p>
          <a:endParaRPr lang="en-US"/>
        </a:p>
      </dgm:t>
    </dgm:pt>
    <dgm:pt modelId="{996A3EBE-E5FF-4F21-ACDF-EEC194371ACC}" type="pres">
      <dgm:prSet presAssocID="{62A387E6-A43A-417E-A72E-E90B012E56AC}" presName="parentTextBox" presStyleLbl="node1" presStyleIdx="0" presStyleCnt="5"/>
      <dgm:spPr/>
      <dgm:t>
        <a:bodyPr/>
        <a:lstStyle/>
        <a:p>
          <a:endParaRPr lang="en-US"/>
        </a:p>
      </dgm:t>
    </dgm:pt>
    <dgm:pt modelId="{0849B732-084B-44B8-8DBF-FAA1FF0618BB}" type="pres">
      <dgm:prSet presAssocID="{A6CE6DDF-74BF-4D80-AD72-E5889AA613C9}" presName="sp" presStyleCnt="0"/>
      <dgm:spPr/>
      <dgm:t>
        <a:bodyPr/>
        <a:lstStyle/>
        <a:p>
          <a:endParaRPr lang="en-US"/>
        </a:p>
      </dgm:t>
    </dgm:pt>
    <dgm:pt modelId="{89D3F4A3-D1EA-4D76-A1E0-DC67A9FF08E8}" type="pres">
      <dgm:prSet presAssocID="{31741D81-776F-4E7C-80EA-D2250D1D845E}" presName="arrowAndChildren" presStyleCnt="0"/>
      <dgm:spPr/>
      <dgm:t>
        <a:bodyPr/>
        <a:lstStyle/>
        <a:p>
          <a:endParaRPr lang="en-US"/>
        </a:p>
      </dgm:t>
    </dgm:pt>
    <dgm:pt modelId="{DB213289-6D31-4F5A-A049-D159BBB9DAF5}" type="pres">
      <dgm:prSet presAssocID="{31741D81-776F-4E7C-80EA-D2250D1D845E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BF011FB0-F9DA-400D-B533-2EB8FD9C9233}" type="pres">
      <dgm:prSet presAssocID="{7DC663A1-324B-49E1-8581-7E46414420AB}" presName="sp" presStyleCnt="0"/>
      <dgm:spPr/>
      <dgm:t>
        <a:bodyPr/>
        <a:lstStyle/>
        <a:p>
          <a:endParaRPr lang="en-US"/>
        </a:p>
      </dgm:t>
    </dgm:pt>
    <dgm:pt modelId="{3262ACF6-38BC-49D4-8300-B09949BDF587}" type="pres">
      <dgm:prSet presAssocID="{2B66B27B-4EB3-4120-A256-65F0CB57B4D6}" presName="arrowAndChildren" presStyleCnt="0"/>
      <dgm:spPr/>
      <dgm:t>
        <a:bodyPr/>
        <a:lstStyle/>
        <a:p>
          <a:endParaRPr lang="en-US"/>
        </a:p>
      </dgm:t>
    </dgm:pt>
    <dgm:pt modelId="{AFC7E31A-112B-4FED-A014-CBBB799FE6D3}" type="pres">
      <dgm:prSet presAssocID="{2B66B27B-4EB3-4120-A256-65F0CB57B4D6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635F685B-5242-4FF3-BBDE-11BB037211B5}" type="pres">
      <dgm:prSet presAssocID="{3C8512C3-C482-4DE0-B7F5-1C9A5EF15AAE}" presName="sp" presStyleCnt="0"/>
      <dgm:spPr/>
      <dgm:t>
        <a:bodyPr/>
        <a:lstStyle/>
        <a:p>
          <a:endParaRPr lang="en-US"/>
        </a:p>
      </dgm:t>
    </dgm:pt>
    <dgm:pt modelId="{7759A094-0759-4BAB-A930-0AC64417D6EB}" type="pres">
      <dgm:prSet presAssocID="{1FEC8E86-8F40-4B41-8E69-BDFD83BBA4C1}" presName="arrowAndChildren" presStyleCnt="0"/>
      <dgm:spPr/>
      <dgm:t>
        <a:bodyPr/>
        <a:lstStyle/>
        <a:p>
          <a:endParaRPr lang="en-US"/>
        </a:p>
      </dgm:t>
    </dgm:pt>
    <dgm:pt modelId="{1BB9CD7B-6E96-4AFB-8FCF-BA67E1D9ABAD}" type="pres">
      <dgm:prSet presAssocID="{1FEC8E86-8F40-4B41-8E69-BDFD83BBA4C1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96E7B7D2-4AC2-4DCB-B61F-9DA2CD4059D4}" type="pres">
      <dgm:prSet presAssocID="{1D1536B2-5266-4610-822F-D57F13AC4989}" presName="sp" presStyleCnt="0"/>
      <dgm:spPr/>
      <dgm:t>
        <a:bodyPr/>
        <a:lstStyle/>
        <a:p>
          <a:endParaRPr lang="en-US"/>
        </a:p>
      </dgm:t>
    </dgm:pt>
    <dgm:pt modelId="{07EB3191-8937-49FC-B44F-0D4F98EB78B9}" type="pres">
      <dgm:prSet presAssocID="{9B4D502D-B958-4F66-B43C-AB508D749C1C}" presName="arrowAndChildren" presStyleCnt="0"/>
      <dgm:spPr/>
      <dgm:t>
        <a:bodyPr/>
        <a:lstStyle/>
        <a:p>
          <a:endParaRPr lang="en-US"/>
        </a:p>
      </dgm:t>
    </dgm:pt>
    <dgm:pt modelId="{3BE6701B-B0F2-420F-BD50-471B6C8CF502}" type="pres">
      <dgm:prSet presAssocID="{9B4D502D-B958-4F66-B43C-AB508D749C1C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9CFAC95B-A77D-4346-805F-26BABD54FA02}" type="presOf" srcId="{31741D81-776F-4E7C-80EA-D2250D1D845E}" destId="{DB213289-6D31-4F5A-A049-D159BBB9DAF5}" srcOrd="0" destOrd="0" presId="urn:microsoft.com/office/officeart/2005/8/layout/process4"/>
    <dgm:cxn modelId="{75A73850-371D-44FC-BE1D-EA41C3669FE9}" srcId="{C43EF250-E043-4FC2-B961-69CB46E22A5D}" destId="{62A387E6-A43A-417E-A72E-E90B012E56AC}" srcOrd="4" destOrd="0" parTransId="{0269A574-8AF8-4C12-9682-708DAE103A2B}" sibTransId="{99B4A754-C635-424C-B9C7-62D006640EA3}"/>
    <dgm:cxn modelId="{EE639FED-06EE-4D93-B2AF-2B22A9743EA6}" srcId="{C43EF250-E043-4FC2-B961-69CB46E22A5D}" destId="{2B66B27B-4EB3-4120-A256-65F0CB57B4D6}" srcOrd="2" destOrd="0" parTransId="{D0D8C8C3-37A6-496B-97B7-684CF697077E}" sibTransId="{7DC663A1-324B-49E1-8581-7E46414420AB}"/>
    <dgm:cxn modelId="{8FEE6DC9-F462-4AA3-8247-DAD7617D5B3C}" srcId="{C43EF250-E043-4FC2-B961-69CB46E22A5D}" destId="{31741D81-776F-4E7C-80EA-D2250D1D845E}" srcOrd="3" destOrd="0" parTransId="{AE1DD87B-99AC-4D02-8A69-41F9FF922D97}" sibTransId="{A6CE6DDF-74BF-4D80-AD72-E5889AA613C9}"/>
    <dgm:cxn modelId="{4CF432DB-F743-4BD5-B5C3-0BEE67ACED73}" type="presOf" srcId="{9B4D502D-B958-4F66-B43C-AB508D749C1C}" destId="{3BE6701B-B0F2-420F-BD50-471B6C8CF502}" srcOrd="0" destOrd="0" presId="urn:microsoft.com/office/officeart/2005/8/layout/process4"/>
    <dgm:cxn modelId="{3893EF69-147C-4841-9AB3-5A8830A3E3CD}" srcId="{C43EF250-E043-4FC2-B961-69CB46E22A5D}" destId="{1FEC8E86-8F40-4B41-8E69-BDFD83BBA4C1}" srcOrd="1" destOrd="0" parTransId="{E0028DC2-C786-455E-A858-668BA68CC0B7}" sibTransId="{3C8512C3-C482-4DE0-B7F5-1C9A5EF15AAE}"/>
    <dgm:cxn modelId="{376D7EC5-303B-4A34-B49A-9FCD0935A420}" type="presOf" srcId="{1FEC8E86-8F40-4B41-8E69-BDFD83BBA4C1}" destId="{1BB9CD7B-6E96-4AFB-8FCF-BA67E1D9ABAD}" srcOrd="0" destOrd="0" presId="urn:microsoft.com/office/officeart/2005/8/layout/process4"/>
    <dgm:cxn modelId="{BE195E07-CE62-4397-9E0B-D46A63BEA647}" type="presOf" srcId="{62A387E6-A43A-417E-A72E-E90B012E56AC}" destId="{996A3EBE-E5FF-4F21-ACDF-EEC194371ACC}" srcOrd="0" destOrd="0" presId="urn:microsoft.com/office/officeart/2005/8/layout/process4"/>
    <dgm:cxn modelId="{7BA29F2C-8252-4E34-83B2-D817696F9581}" type="presOf" srcId="{C43EF250-E043-4FC2-B961-69CB46E22A5D}" destId="{6E09C9E9-0F6C-448A-80A1-2D11B2F205AE}" srcOrd="0" destOrd="0" presId="urn:microsoft.com/office/officeart/2005/8/layout/process4"/>
    <dgm:cxn modelId="{87F9CE68-BC5B-4AA9-928C-B701A42EE42B}" type="presOf" srcId="{2B66B27B-4EB3-4120-A256-65F0CB57B4D6}" destId="{AFC7E31A-112B-4FED-A014-CBBB799FE6D3}" srcOrd="0" destOrd="0" presId="urn:microsoft.com/office/officeart/2005/8/layout/process4"/>
    <dgm:cxn modelId="{DAED3479-9610-4067-9C5B-FC62E05F6E48}" srcId="{C43EF250-E043-4FC2-B961-69CB46E22A5D}" destId="{9B4D502D-B958-4F66-B43C-AB508D749C1C}" srcOrd="0" destOrd="0" parTransId="{B269BB76-09DF-4AD7-9C9E-DD000B91518A}" sibTransId="{1D1536B2-5266-4610-822F-D57F13AC4989}"/>
    <dgm:cxn modelId="{B5588E64-1586-4F78-B937-51C495407EC4}" type="presParOf" srcId="{6E09C9E9-0F6C-448A-80A1-2D11B2F205AE}" destId="{AD35C49E-1543-4E98-8290-37141632BAAC}" srcOrd="0" destOrd="0" presId="urn:microsoft.com/office/officeart/2005/8/layout/process4"/>
    <dgm:cxn modelId="{A291CE2F-D922-41FD-85AF-C97643A8CE8A}" type="presParOf" srcId="{AD35C49E-1543-4E98-8290-37141632BAAC}" destId="{996A3EBE-E5FF-4F21-ACDF-EEC194371ACC}" srcOrd="0" destOrd="0" presId="urn:microsoft.com/office/officeart/2005/8/layout/process4"/>
    <dgm:cxn modelId="{81AD2000-8876-4282-B67F-67BC9E6F037B}" type="presParOf" srcId="{6E09C9E9-0F6C-448A-80A1-2D11B2F205AE}" destId="{0849B732-084B-44B8-8DBF-FAA1FF0618BB}" srcOrd="1" destOrd="0" presId="urn:microsoft.com/office/officeart/2005/8/layout/process4"/>
    <dgm:cxn modelId="{34AEFD6E-AFAA-404E-9CFB-C64460E7BAF9}" type="presParOf" srcId="{6E09C9E9-0F6C-448A-80A1-2D11B2F205AE}" destId="{89D3F4A3-D1EA-4D76-A1E0-DC67A9FF08E8}" srcOrd="2" destOrd="0" presId="urn:microsoft.com/office/officeart/2005/8/layout/process4"/>
    <dgm:cxn modelId="{332CBD36-716F-47F5-AC3E-B9CFC219EBF9}" type="presParOf" srcId="{89D3F4A3-D1EA-4D76-A1E0-DC67A9FF08E8}" destId="{DB213289-6D31-4F5A-A049-D159BBB9DAF5}" srcOrd="0" destOrd="0" presId="urn:microsoft.com/office/officeart/2005/8/layout/process4"/>
    <dgm:cxn modelId="{26C2432B-3770-4185-95ED-E94835BAF45D}" type="presParOf" srcId="{6E09C9E9-0F6C-448A-80A1-2D11B2F205AE}" destId="{BF011FB0-F9DA-400D-B533-2EB8FD9C9233}" srcOrd="3" destOrd="0" presId="urn:microsoft.com/office/officeart/2005/8/layout/process4"/>
    <dgm:cxn modelId="{EAD728B0-6E30-4591-A8D7-F9CE66728B0B}" type="presParOf" srcId="{6E09C9E9-0F6C-448A-80A1-2D11B2F205AE}" destId="{3262ACF6-38BC-49D4-8300-B09949BDF587}" srcOrd="4" destOrd="0" presId="urn:microsoft.com/office/officeart/2005/8/layout/process4"/>
    <dgm:cxn modelId="{C784A117-9CFA-44AF-A6AB-ECBF20668F14}" type="presParOf" srcId="{3262ACF6-38BC-49D4-8300-B09949BDF587}" destId="{AFC7E31A-112B-4FED-A014-CBBB799FE6D3}" srcOrd="0" destOrd="0" presId="urn:microsoft.com/office/officeart/2005/8/layout/process4"/>
    <dgm:cxn modelId="{0F103D4C-5A0B-4492-AD7D-1F5E55FA410A}" type="presParOf" srcId="{6E09C9E9-0F6C-448A-80A1-2D11B2F205AE}" destId="{635F685B-5242-4FF3-BBDE-11BB037211B5}" srcOrd="5" destOrd="0" presId="urn:microsoft.com/office/officeart/2005/8/layout/process4"/>
    <dgm:cxn modelId="{15BE93EA-78E4-4E53-B4B2-7E1B1904CC0B}" type="presParOf" srcId="{6E09C9E9-0F6C-448A-80A1-2D11B2F205AE}" destId="{7759A094-0759-4BAB-A930-0AC64417D6EB}" srcOrd="6" destOrd="0" presId="urn:microsoft.com/office/officeart/2005/8/layout/process4"/>
    <dgm:cxn modelId="{18D6544A-8C94-4F68-B4F2-15E01CC17C1D}" type="presParOf" srcId="{7759A094-0759-4BAB-A930-0AC64417D6EB}" destId="{1BB9CD7B-6E96-4AFB-8FCF-BA67E1D9ABAD}" srcOrd="0" destOrd="0" presId="urn:microsoft.com/office/officeart/2005/8/layout/process4"/>
    <dgm:cxn modelId="{6CA1EBA5-E1AA-417A-9688-8FC3B4F0E483}" type="presParOf" srcId="{6E09C9E9-0F6C-448A-80A1-2D11B2F205AE}" destId="{96E7B7D2-4AC2-4DCB-B61F-9DA2CD4059D4}" srcOrd="7" destOrd="0" presId="urn:microsoft.com/office/officeart/2005/8/layout/process4"/>
    <dgm:cxn modelId="{884F6110-12DF-4A17-988D-7F7807CC763A}" type="presParOf" srcId="{6E09C9E9-0F6C-448A-80A1-2D11B2F205AE}" destId="{07EB3191-8937-49FC-B44F-0D4F98EB78B9}" srcOrd="8" destOrd="0" presId="urn:microsoft.com/office/officeart/2005/8/layout/process4"/>
    <dgm:cxn modelId="{95446382-76EE-41C5-B419-F99EF4827CDF}" type="presParOf" srcId="{07EB3191-8937-49FC-B44F-0D4F98EB78B9}" destId="{3BE6701B-B0F2-420F-BD50-471B6C8CF5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7188DBF-787A-414F-A11D-BEE56E5C009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EC0D368-ECF9-475A-AA35-3918B53B4CD1}">
      <dgm:prSet custT="1"/>
      <dgm:spPr>
        <a:xfrm>
          <a:off x="6570" y="318222"/>
          <a:ext cx="887555" cy="887555"/>
        </a:xfrm>
      </dgm:spPr>
      <dgm:t>
        <a:bodyPr/>
        <a:lstStyle/>
        <a:p>
          <a:pPr algn="ctr"/>
          <a:endParaRPr lang="en-US" sz="1200" b="1" i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11F4764D-AF06-4B32-841E-8014D57D3F97}" type="parTrans" cxnId="{C13BCD0D-C7C3-4717-A129-7675191BE1CA}">
      <dgm:prSet/>
      <dgm:spPr/>
      <dgm:t>
        <a:bodyPr/>
        <a:lstStyle/>
        <a:p>
          <a:pPr algn="ctr"/>
          <a:endParaRPr lang="en-US"/>
        </a:p>
      </dgm:t>
    </dgm:pt>
    <dgm:pt modelId="{1B6A184E-B1CA-4DDB-BC41-8FF62E90F3BA}" type="sibTrans" cxnId="{C13BCD0D-C7C3-4717-A129-7675191BE1CA}">
      <dgm:prSet/>
      <dgm:spPr>
        <a:xfrm>
          <a:off x="966194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DEACE0B-3AF1-4436-82A4-12AC62EEA742}">
      <dgm:prSet custT="1"/>
      <dgm:spPr>
        <a:xfrm>
          <a:off x="6192474" y="318222"/>
          <a:ext cx="887555" cy="887555"/>
        </a:xfrm>
      </dgm:spPr>
      <dgm:t>
        <a:bodyPr/>
        <a:lstStyle/>
        <a:p>
          <a:pPr algn="ctr"/>
          <a:r>
            <a:rPr lang="fr-CA" sz="1600" b="1" smtClean="0">
              <a:latin typeface="Calibri"/>
              <a:ea typeface="+mn-ea"/>
              <a:cs typeface="+mn-cs"/>
            </a:rPr>
            <a:t>Stratégie énergétique 2030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F9A4621B-39FF-46AC-A5E5-DB4AA39948DB}" type="sibTrans" cxnId="{5E3806E9-16D1-4AA0-8898-059B5172916B}">
      <dgm:prSet/>
      <dgm:spPr/>
      <dgm:t>
        <a:bodyPr/>
        <a:lstStyle/>
        <a:p>
          <a:pPr algn="ctr"/>
          <a:endParaRPr lang="en-US"/>
        </a:p>
      </dgm:t>
    </dgm:pt>
    <dgm:pt modelId="{8CE6E32A-27B3-4F74-A5A8-DEEBD5D480BA}" type="parTrans" cxnId="{5E3806E9-16D1-4AA0-8898-059B5172916B}">
      <dgm:prSet/>
      <dgm:spPr/>
      <dgm:t>
        <a:bodyPr/>
        <a:lstStyle/>
        <a:p>
          <a:pPr algn="ctr"/>
          <a:endParaRPr lang="en-US"/>
        </a:p>
      </dgm:t>
    </dgm:pt>
    <dgm:pt modelId="{3BF9D37C-1E6F-442A-B392-BAA0B8F28B9B}">
      <dgm:prSet phldrT="[Texte]"/>
      <dgm:spPr>
        <a:xfrm>
          <a:off x="4645998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3AA4BE2-9CF6-40B1-AD45-69367F45DBC1}" type="sibTrans" cxnId="{3EE17447-7569-4FF8-B26A-B155D391FF79}">
      <dgm:prSet/>
      <dgm:spPr>
        <a:xfrm>
          <a:off x="5605623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34AC04-681B-48C3-8967-B8AC6B01597D}" type="parTrans" cxnId="{3EE17447-7569-4FF8-B26A-B155D391FF79}">
      <dgm:prSet/>
      <dgm:spPr/>
      <dgm:t>
        <a:bodyPr/>
        <a:lstStyle/>
        <a:p>
          <a:pPr algn="ctr"/>
          <a:endParaRPr lang="en-US"/>
        </a:p>
      </dgm:t>
    </dgm:pt>
    <dgm:pt modelId="{ED87635D-BC69-4724-8B05-8D80851A802E}">
      <dgm:prSet phldrT="[Texte]"/>
      <dgm:spPr>
        <a:xfrm>
          <a:off x="3099522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F823883-BBFC-4CC1-8BE9-20301152CC53}" type="sibTrans" cxnId="{59159817-7B93-4A11-B27D-9858580E93CB}">
      <dgm:prSet/>
      <dgm:spPr>
        <a:xfrm>
          <a:off x="4059147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43D454D-9184-47A9-B6DA-6B3461CD0260}" type="parTrans" cxnId="{59159817-7B93-4A11-B27D-9858580E93CB}">
      <dgm:prSet/>
      <dgm:spPr/>
      <dgm:t>
        <a:bodyPr/>
        <a:lstStyle/>
        <a:p>
          <a:pPr algn="ctr"/>
          <a:endParaRPr lang="en-US"/>
        </a:p>
      </dgm:t>
    </dgm:pt>
    <dgm:pt modelId="{F93885E1-E0F1-4983-800F-D7D8045E394A}">
      <dgm:prSet phldrT="[Texte]"/>
      <dgm:spPr>
        <a:xfrm>
          <a:off x="1553046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436227-5300-44CB-8D53-7075F2D5357B}" type="sibTrans" cxnId="{8C96C093-2A4C-45C9-A5E4-F390D71C27C2}">
      <dgm:prSet/>
      <dgm:spPr>
        <a:xfrm>
          <a:off x="2512670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858E4D-04D6-4F7A-93EF-183013DDDBA9}" type="parTrans" cxnId="{8C96C093-2A4C-45C9-A5E4-F390D71C27C2}">
      <dgm:prSet/>
      <dgm:spPr/>
      <dgm:t>
        <a:bodyPr/>
        <a:lstStyle/>
        <a:p>
          <a:pPr algn="ctr"/>
          <a:endParaRPr lang="en-US"/>
        </a:p>
      </dgm:t>
    </dgm:pt>
    <dgm:pt modelId="{DC9EE173-9E5A-4260-A19F-1AFDF1CD26CA}" type="pres">
      <dgm:prSet presAssocID="{07188DBF-787A-414F-A11D-BEE56E5C009B}" presName="linearFlow" presStyleCnt="0">
        <dgm:presLayoutVars>
          <dgm:dir/>
          <dgm:resizeHandles val="exact"/>
        </dgm:presLayoutVars>
      </dgm:prSet>
      <dgm:spPr/>
    </dgm:pt>
    <dgm:pt modelId="{46FE5BA3-83DC-4F5A-B53C-CB0C275FE31D}" type="pres">
      <dgm:prSet presAssocID="{2EC0D368-ECF9-475A-AA35-3918B53B4CD1}" presName="node" presStyleLbl="node1" presStyleIdx="0" presStyleCnt="5" custScaleX="137622" custScaleY="131586" custLinFactX="335804" custLinFactNeighborX="400000" custLinFactNeighborY="-891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C26922A-5D35-45F3-97DD-88EB954AB0DA}" type="pres">
      <dgm:prSet presAssocID="{1B6A184E-B1CA-4DDB-BC41-8FF62E90F3BA}" presName="spacerL" presStyleCnt="0"/>
      <dgm:spPr/>
    </dgm:pt>
    <dgm:pt modelId="{AD9EB996-7525-4A76-8EFC-5C14B385EAA1}" type="pres">
      <dgm:prSet presAssocID="{1B6A184E-B1CA-4DDB-BC41-8FF62E90F3BA}" presName="sibTrans" presStyleLbl="sibTrans2D1" presStyleIdx="0" presStyleCnt="4" custLinFactNeighborX="25919" custLinFactNeighborY="0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01428555-EADF-43BE-ABAC-7909AC5F7103}" type="pres">
      <dgm:prSet presAssocID="{1B6A184E-B1CA-4DDB-BC41-8FF62E90F3BA}" presName="spacerR" presStyleCnt="0"/>
      <dgm:spPr/>
    </dgm:pt>
    <dgm:pt modelId="{8E7F0F89-5F35-4F3D-8A97-EB113675380C}" type="pres">
      <dgm:prSet presAssocID="{F93885E1-E0F1-4983-800F-D7D8045E394A}" presName="node" presStyleLbl="node1" presStyleIdx="1" presStyleCnt="5" custLinFactX="-155275" custLinFactNeighborX="-200000" custLinFactNeighborY="210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08853EB-E19E-406D-AF69-1519EE8F8266}" type="pres">
      <dgm:prSet presAssocID="{18436227-5300-44CB-8D53-7075F2D5357B}" presName="spacerL" presStyleCnt="0"/>
      <dgm:spPr/>
    </dgm:pt>
    <dgm:pt modelId="{88B89AC6-9BEA-4D14-BA6B-ACF33D1A447A}" type="pres">
      <dgm:prSet presAssocID="{18436227-5300-44CB-8D53-7075F2D5357B}" presName="sibTrans" presStyleLbl="sibTrans2D1" presStyleIdx="1" presStyleCnt="4" custLinFactNeighborX="-51835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CD6B20BE-C73C-4B8C-9AF4-0FACD1DA1516}" type="pres">
      <dgm:prSet presAssocID="{18436227-5300-44CB-8D53-7075F2D5357B}" presName="spacerR" presStyleCnt="0"/>
      <dgm:spPr/>
    </dgm:pt>
    <dgm:pt modelId="{F91907B5-B627-4A7E-AE45-8967ED788B26}" type="pres">
      <dgm:prSet presAssocID="{ED87635D-BC69-4724-8B05-8D80851A802E}" presName="node" presStyleLbl="node1" presStyleIdx="2" presStyleCnt="5" custLinFactX="-160537" custLinFactNeighborX="-200000" custLinFactNeighborY="315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D038A9A-C6FF-4665-9400-3CCBF022FFA4}" type="pres">
      <dgm:prSet presAssocID="{AF823883-BBFC-4CC1-8BE9-20301152CC53}" presName="spacerL" presStyleCnt="0"/>
      <dgm:spPr/>
    </dgm:pt>
    <dgm:pt modelId="{951491CE-7769-42DD-BAB8-D6712DCB84C4}" type="pres">
      <dgm:prSet presAssocID="{AF823883-BBFC-4CC1-8BE9-20301152CC53}" presName="sibTrans" presStyleLbl="sibTrans2D1" presStyleIdx="2" presStyleCnt="4" custLinFactX="2328" custLinFactNeighborX="100000" custLinFactNeighborY="-1814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58118208-7D53-4A7F-A91E-7FA1FC5A1934}" type="pres">
      <dgm:prSet presAssocID="{AF823883-BBFC-4CC1-8BE9-20301152CC53}" presName="spacerR" presStyleCnt="0"/>
      <dgm:spPr/>
    </dgm:pt>
    <dgm:pt modelId="{55D5CDDA-BB75-4BC4-8312-7F950A4F8D8C}" type="pres">
      <dgm:prSet presAssocID="{3BF9D37C-1E6F-442A-B392-BAA0B8F28B9B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140BE33-E239-40D4-8538-9D9C1ED122DB}" type="pres">
      <dgm:prSet presAssocID="{33AA4BE2-9CF6-40B1-AD45-69367F45DBC1}" presName="spacerL" presStyleCnt="0"/>
      <dgm:spPr/>
    </dgm:pt>
    <dgm:pt modelId="{9F24277C-2B47-47B5-8A2C-9BEF657DD1B5}" type="pres">
      <dgm:prSet presAssocID="{33AA4BE2-9CF6-40B1-AD45-69367F45DBC1}" presName="sibTrans" presStyleLbl="sibTrans2D1" presStyleIdx="3" presStyleCnt="4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982756E9-D794-4ECB-96D5-C2983DA445EA}" type="pres">
      <dgm:prSet presAssocID="{33AA4BE2-9CF6-40B1-AD45-69367F45DBC1}" presName="spacerR" presStyleCnt="0"/>
      <dgm:spPr/>
    </dgm:pt>
    <dgm:pt modelId="{A7E1663A-4ABF-435B-9820-656B5A3782CD}" type="pres">
      <dgm:prSet presAssocID="{6DEACE0B-3AF1-4436-82A4-12AC62EEA742}" presName="node" presStyleLbl="node1" presStyleIdx="4" presStyleCnt="5" custScaleX="183291" custScaleY="16817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0A19D0E2-9992-4792-8A89-D9993D7820C2}" type="presOf" srcId="{ED87635D-BC69-4724-8B05-8D80851A802E}" destId="{F91907B5-B627-4A7E-AE45-8967ED788B26}" srcOrd="0" destOrd="0" presId="urn:microsoft.com/office/officeart/2005/8/layout/equation1"/>
    <dgm:cxn modelId="{51552CB7-6EE0-4B22-B3FF-7C4E645C6585}" type="presOf" srcId="{F93885E1-E0F1-4983-800F-D7D8045E394A}" destId="{8E7F0F89-5F35-4F3D-8A97-EB113675380C}" srcOrd="0" destOrd="0" presId="urn:microsoft.com/office/officeart/2005/8/layout/equation1"/>
    <dgm:cxn modelId="{E7A727EA-85CA-40A2-A058-8DF3139EA80F}" type="presOf" srcId="{33AA4BE2-9CF6-40B1-AD45-69367F45DBC1}" destId="{9F24277C-2B47-47B5-8A2C-9BEF657DD1B5}" srcOrd="0" destOrd="0" presId="urn:microsoft.com/office/officeart/2005/8/layout/equation1"/>
    <dgm:cxn modelId="{D7D3C0EE-2853-4CE1-8E16-E7788F4313DA}" type="presOf" srcId="{3BF9D37C-1E6F-442A-B392-BAA0B8F28B9B}" destId="{55D5CDDA-BB75-4BC4-8312-7F950A4F8D8C}" srcOrd="0" destOrd="0" presId="urn:microsoft.com/office/officeart/2005/8/layout/equation1"/>
    <dgm:cxn modelId="{C13BCD0D-C7C3-4717-A129-7675191BE1CA}" srcId="{07188DBF-787A-414F-A11D-BEE56E5C009B}" destId="{2EC0D368-ECF9-475A-AA35-3918B53B4CD1}" srcOrd="0" destOrd="0" parTransId="{11F4764D-AF06-4B32-841E-8014D57D3F97}" sibTransId="{1B6A184E-B1CA-4DDB-BC41-8FF62E90F3BA}"/>
    <dgm:cxn modelId="{579AAAB3-F8AB-4877-8214-B13F755CC0DB}" type="presOf" srcId="{6DEACE0B-3AF1-4436-82A4-12AC62EEA742}" destId="{A7E1663A-4ABF-435B-9820-656B5A3782CD}" srcOrd="0" destOrd="0" presId="urn:microsoft.com/office/officeart/2005/8/layout/equation1"/>
    <dgm:cxn modelId="{8C96C093-2A4C-45C9-A5E4-F390D71C27C2}" srcId="{07188DBF-787A-414F-A11D-BEE56E5C009B}" destId="{F93885E1-E0F1-4983-800F-D7D8045E394A}" srcOrd="1" destOrd="0" parTransId="{DD858E4D-04D6-4F7A-93EF-183013DDDBA9}" sibTransId="{18436227-5300-44CB-8D53-7075F2D5357B}"/>
    <dgm:cxn modelId="{BFA6AE73-098F-40F1-97EE-75E9C64539F7}" type="presOf" srcId="{18436227-5300-44CB-8D53-7075F2D5357B}" destId="{88B89AC6-9BEA-4D14-BA6B-ACF33D1A447A}" srcOrd="0" destOrd="0" presId="urn:microsoft.com/office/officeart/2005/8/layout/equation1"/>
    <dgm:cxn modelId="{57623AB9-F977-4B6C-BD53-A1EF03C69D52}" type="presOf" srcId="{AF823883-BBFC-4CC1-8BE9-20301152CC53}" destId="{951491CE-7769-42DD-BAB8-D6712DCB84C4}" srcOrd="0" destOrd="0" presId="urn:microsoft.com/office/officeart/2005/8/layout/equation1"/>
    <dgm:cxn modelId="{3EE17447-7569-4FF8-B26A-B155D391FF79}" srcId="{07188DBF-787A-414F-A11D-BEE56E5C009B}" destId="{3BF9D37C-1E6F-442A-B392-BAA0B8F28B9B}" srcOrd="3" destOrd="0" parTransId="{2934AC04-681B-48C3-8967-B8AC6B01597D}" sibTransId="{33AA4BE2-9CF6-40B1-AD45-69367F45DBC1}"/>
    <dgm:cxn modelId="{6AB22A4E-7D87-4EFC-80B2-77C6DD7350C1}" type="presOf" srcId="{2EC0D368-ECF9-475A-AA35-3918B53B4CD1}" destId="{46FE5BA3-83DC-4F5A-B53C-CB0C275FE31D}" srcOrd="0" destOrd="0" presId="urn:microsoft.com/office/officeart/2005/8/layout/equation1"/>
    <dgm:cxn modelId="{21270848-1BC2-41FB-A9CA-51FC871A9F0A}" type="presOf" srcId="{1B6A184E-B1CA-4DDB-BC41-8FF62E90F3BA}" destId="{AD9EB996-7525-4A76-8EFC-5C14B385EAA1}" srcOrd="0" destOrd="0" presId="urn:microsoft.com/office/officeart/2005/8/layout/equation1"/>
    <dgm:cxn modelId="{59159817-7B93-4A11-B27D-9858580E93CB}" srcId="{07188DBF-787A-414F-A11D-BEE56E5C009B}" destId="{ED87635D-BC69-4724-8B05-8D80851A802E}" srcOrd="2" destOrd="0" parTransId="{843D454D-9184-47A9-B6DA-6B3461CD0260}" sibTransId="{AF823883-BBFC-4CC1-8BE9-20301152CC53}"/>
    <dgm:cxn modelId="{5E3806E9-16D1-4AA0-8898-059B5172916B}" srcId="{07188DBF-787A-414F-A11D-BEE56E5C009B}" destId="{6DEACE0B-3AF1-4436-82A4-12AC62EEA742}" srcOrd="4" destOrd="0" parTransId="{8CE6E32A-27B3-4F74-A5A8-DEEBD5D480BA}" sibTransId="{F9A4621B-39FF-46AC-A5E5-DB4AA39948DB}"/>
    <dgm:cxn modelId="{AC73CC76-1CA6-4057-A414-EE5AF2A25E1F}" type="presOf" srcId="{07188DBF-787A-414F-A11D-BEE56E5C009B}" destId="{DC9EE173-9E5A-4260-A19F-1AFDF1CD26CA}" srcOrd="0" destOrd="0" presId="urn:microsoft.com/office/officeart/2005/8/layout/equation1"/>
    <dgm:cxn modelId="{1EE16772-CEB6-423F-9457-9469F20C69FF}" type="presParOf" srcId="{DC9EE173-9E5A-4260-A19F-1AFDF1CD26CA}" destId="{46FE5BA3-83DC-4F5A-B53C-CB0C275FE31D}" srcOrd="0" destOrd="0" presId="urn:microsoft.com/office/officeart/2005/8/layout/equation1"/>
    <dgm:cxn modelId="{C15747FC-28F4-492C-8DB5-A6B4EC5BEBC8}" type="presParOf" srcId="{DC9EE173-9E5A-4260-A19F-1AFDF1CD26CA}" destId="{CC26922A-5D35-45F3-97DD-88EB954AB0DA}" srcOrd="1" destOrd="0" presId="urn:microsoft.com/office/officeart/2005/8/layout/equation1"/>
    <dgm:cxn modelId="{03268901-F440-4B87-A79B-2BE918FB53A8}" type="presParOf" srcId="{DC9EE173-9E5A-4260-A19F-1AFDF1CD26CA}" destId="{AD9EB996-7525-4A76-8EFC-5C14B385EAA1}" srcOrd="2" destOrd="0" presId="urn:microsoft.com/office/officeart/2005/8/layout/equation1"/>
    <dgm:cxn modelId="{07BFEBB9-C8CF-4E01-8795-CC2E13194BE0}" type="presParOf" srcId="{DC9EE173-9E5A-4260-A19F-1AFDF1CD26CA}" destId="{01428555-EADF-43BE-ABAC-7909AC5F7103}" srcOrd="3" destOrd="0" presId="urn:microsoft.com/office/officeart/2005/8/layout/equation1"/>
    <dgm:cxn modelId="{0C708C95-B89E-4CB8-B8C1-9BDD5F922E7A}" type="presParOf" srcId="{DC9EE173-9E5A-4260-A19F-1AFDF1CD26CA}" destId="{8E7F0F89-5F35-4F3D-8A97-EB113675380C}" srcOrd="4" destOrd="0" presId="urn:microsoft.com/office/officeart/2005/8/layout/equation1"/>
    <dgm:cxn modelId="{ACBF853E-F817-4A1E-81F9-74DE4B86AB96}" type="presParOf" srcId="{DC9EE173-9E5A-4260-A19F-1AFDF1CD26CA}" destId="{D08853EB-E19E-406D-AF69-1519EE8F8266}" srcOrd="5" destOrd="0" presId="urn:microsoft.com/office/officeart/2005/8/layout/equation1"/>
    <dgm:cxn modelId="{7771F9F2-2648-4B4C-952A-8C144F9FE656}" type="presParOf" srcId="{DC9EE173-9E5A-4260-A19F-1AFDF1CD26CA}" destId="{88B89AC6-9BEA-4D14-BA6B-ACF33D1A447A}" srcOrd="6" destOrd="0" presId="urn:microsoft.com/office/officeart/2005/8/layout/equation1"/>
    <dgm:cxn modelId="{1E892BD3-4B2D-4DA1-BBDF-B4157F56C15C}" type="presParOf" srcId="{DC9EE173-9E5A-4260-A19F-1AFDF1CD26CA}" destId="{CD6B20BE-C73C-4B8C-9AF4-0FACD1DA1516}" srcOrd="7" destOrd="0" presId="urn:microsoft.com/office/officeart/2005/8/layout/equation1"/>
    <dgm:cxn modelId="{9C417383-92B0-42DE-9913-72376684078C}" type="presParOf" srcId="{DC9EE173-9E5A-4260-A19F-1AFDF1CD26CA}" destId="{F91907B5-B627-4A7E-AE45-8967ED788B26}" srcOrd="8" destOrd="0" presId="urn:microsoft.com/office/officeart/2005/8/layout/equation1"/>
    <dgm:cxn modelId="{25F62D67-5E5F-4160-8150-2295D960D565}" type="presParOf" srcId="{DC9EE173-9E5A-4260-A19F-1AFDF1CD26CA}" destId="{7D038A9A-C6FF-4665-9400-3CCBF022FFA4}" srcOrd="9" destOrd="0" presId="urn:microsoft.com/office/officeart/2005/8/layout/equation1"/>
    <dgm:cxn modelId="{20C2C7A3-595B-4288-BC19-158099A449CC}" type="presParOf" srcId="{DC9EE173-9E5A-4260-A19F-1AFDF1CD26CA}" destId="{951491CE-7769-42DD-BAB8-D6712DCB84C4}" srcOrd="10" destOrd="0" presId="urn:microsoft.com/office/officeart/2005/8/layout/equation1"/>
    <dgm:cxn modelId="{A1F04561-D558-44B5-AC63-26E9197B3851}" type="presParOf" srcId="{DC9EE173-9E5A-4260-A19F-1AFDF1CD26CA}" destId="{58118208-7D53-4A7F-A91E-7FA1FC5A1934}" srcOrd="11" destOrd="0" presId="urn:microsoft.com/office/officeart/2005/8/layout/equation1"/>
    <dgm:cxn modelId="{7D52FA6C-47CF-4027-A3BB-42BAD02D74AF}" type="presParOf" srcId="{DC9EE173-9E5A-4260-A19F-1AFDF1CD26CA}" destId="{55D5CDDA-BB75-4BC4-8312-7F950A4F8D8C}" srcOrd="12" destOrd="0" presId="urn:microsoft.com/office/officeart/2005/8/layout/equation1"/>
    <dgm:cxn modelId="{C02EF46E-EFA9-4280-95C5-6277DB5125D3}" type="presParOf" srcId="{DC9EE173-9E5A-4260-A19F-1AFDF1CD26CA}" destId="{7140BE33-E239-40D4-8538-9D9C1ED122DB}" srcOrd="13" destOrd="0" presId="urn:microsoft.com/office/officeart/2005/8/layout/equation1"/>
    <dgm:cxn modelId="{7194499C-856B-43D0-8C5B-42FFEF7FA619}" type="presParOf" srcId="{DC9EE173-9E5A-4260-A19F-1AFDF1CD26CA}" destId="{9F24277C-2B47-47B5-8A2C-9BEF657DD1B5}" srcOrd="14" destOrd="0" presId="urn:microsoft.com/office/officeart/2005/8/layout/equation1"/>
    <dgm:cxn modelId="{F60206A8-190C-47D7-8093-8F2F191E3022}" type="presParOf" srcId="{DC9EE173-9E5A-4260-A19F-1AFDF1CD26CA}" destId="{982756E9-D794-4ECB-96D5-C2983DA445EA}" srcOrd="15" destOrd="0" presId="urn:microsoft.com/office/officeart/2005/8/layout/equation1"/>
    <dgm:cxn modelId="{FB58F8F8-FEEC-42FF-9420-1F3931CB6000}" type="presParOf" srcId="{DC9EE173-9E5A-4260-A19F-1AFDF1CD26CA}" destId="{A7E1663A-4ABF-435B-9820-656B5A3782CD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7188DBF-787A-414F-A11D-BEE56E5C009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EC0D368-ECF9-475A-AA35-3918B53B4CD1}">
      <dgm:prSet custT="1"/>
      <dgm:spPr>
        <a:xfrm>
          <a:off x="6570" y="318222"/>
          <a:ext cx="887555" cy="887555"/>
        </a:xfrm>
      </dgm:spPr>
      <dgm:t>
        <a:bodyPr/>
        <a:lstStyle/>
        <a:p>
          <a:pPr algn="ctr"/>
          <a:endParaRPr lang="en-US" sz="1200" b="1" i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11F4764D-AF06-4B32-841E-8014D57D3F97}" type="parTrans" cxnId="{C13BCD0D-C7C3-4717-A129-7675191BE1CA}">
      <dgm:prSet/>
      <dgm:spPr/>
      <dgm:t>
        <a:bodyPr/>
        <a:lstStyle/>
        <a:p>
          <a:pPr algn="ctr"/>
          <a:endParaRPr lang="en-US"/>
        </a:p>
      </dgm:t>
    </dgm:pt>
    <dgm:pt modelId="{1B6A184E-B1CA-4DDB-BC41-8FF62E90F3BA}" type="sibTrans" cxnId="{C13BCD0D-C7C3-4717-A129-7675191BE1CA}">
      <dgm:prSet/>
      <dgm:spPr>
        <a:xfrm>
          <a:off x="966194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DEACE0B-3AF1-4436-82A4-12AC62EEA742}">
      <dgm:prSet custT="1"/>
      <dgm:spPr>
        <a:xfrm>
          <a:off x="6192474" y="318222"/>
          <a:ext cx="887555" cy="887555"/>
        </a:xfrm>
      </dgm:spPr>
      <dgm:t>
        <a:bodyPr/>
        <a:lstStyle/>
        <a:p>
          <a:pPr algn="ctr"/>
          <a:r>
            <a:rPr lang="fr-CA" sz="1600" b="1" smtClean="0">
              <a:latin typeface="Calibri"/>
              <a:ea typeface="+mn-ea"/>
              <a:cs typeface="+mn-cs"/>
            </a:rPr>
            <a:t>Stratégie énergétique 2030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F9A4621B-39FF-46AC-A5E5-DB4AA39948DB}" type="sibTrans" cxnId="{5E3806E9-16D1-4AA0-8898-059B5172916B}">
      <dgm:prSet/>
      <dgm:spPr/>
      <dgm:t>
        <a:bodyPr/>
        <a:lstStyle/>
        <a:p>
          <a:pPr algn="ctr"/>
          <a:endParaRPr lang="en-US"/>
        </a:p>
      </dgm:t>
    </dgm:pt>
    <dgm:pt modelId="{8CE6E32A-27B3-4F74-A5A8-DEEBD5D480BA}" type="parTrans" cxnId="{5E3806E9-16D1-4AA0-8898-059B5172916B}">
      <dgm:prSet/>
      <dgm:spPr/>
      <dgm:t>
        <a:bodyPr/>
        <a:lstStyle/>
        <a:p>
          <a:pPr algn="ctr"/>
          <a:endParaRPr lang="en-US"/>
        </a:p>
      </dgm:t>
    </dgm:pt>
    <dgm:pt modelId="{3BF9D37C-1E6F-442A-B392-BAA0B8F28B9B}">
      <dgm:prSet phldrT="[Texte]"/>
      <dgm:spPr>
        <a:xfrm>
          <a:off x="4645998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3AA4BE2-9CF6-40B1-AD45-69367F45DBC1}" type="sibTrans" cxnId="{3EE17447-7569-4FF8-B26A-B155D391FF79}">
      <dgm:prSet/>
      <dgm:spPr>
        <a:xfrm>
          <a:off x="5605623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34AC04-681B-48C3-8967-B8AC6B01597D}" type="parTrans" cxnId="{3EE17447-7569-4FF8-B26A-B155D391FF79}">
      <dgm:prSet/>
      <dgm:spPr/>
      <dgm:t>
        <a:bodyPr/>
        <a:lstStyle/>
        <a:p>
          <a:pPr algn="ctr"/>
          <a:endParaRPr lang="en-US"/>
        </a:p>
      </dgm:t>
    </dgm:pt>
    <dgm:pt modelId="{ED87635D-BC69-4724-8B05-8D80851A802E}">
      <dgm:prSet phldrT="[Texte]"/>
      <dgm:spPr>
        <a:xfrm>
          <a:off x="3099522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F823883-BBFC-4CC1-8BE9-20301152CC53}" type="sibTrans" cxnId="{59159817-7B93-4A11-B27D-9858580E93CB}">
      <dgm:prSet/>
      <dgm:spPr>
        <a:xfrm>
          <a:off x="4059147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43D454D-9184-47A9-B6DA-6B3461CD0260}" type="parTrans" cxnId="{59159817-7B93-4A11-B27D-9858580E93CB}">
      <dgm:prSet/>
      <dgm:spPr/>
      <dgm:t>
        <a:bodyPr/>
        <a:lstStyle/>
        <a:p>
          <a:pPr algn="ctr"/>
          <a:endParaRPr lang="en-US"/>
        </a:p>
      </dgm:t>
    </dgm:pt>
    <dgm:pt modelId="{F93885E1-E0F1-4983-800F-D7D8045E394A}">
      <dgm:prSet phldrT="[Texte]"/>
      <dgm:spPr>
        <a:xfrm>
          <a:off x="1553046" y="318222"/>
          <a:ext cx="887555" cy="887555"/>
        </a:xfr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436227-5300-44CB-8D53-7075F2D5357B}" type="sibTrans" cxnId="{8C96C093-2A4C-45C9-A5E4-F390D71C27C2}">
      <dgm:prSet/>
      <dgm:spPr>
        <a:xfrm>
          <a:off x="2512670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858E4D-04D6-4F7A-93EF-183013DDDBA9}" type="parTrans" cxnId="{8C96C093-2A4C-45C9-A5E4-F390D71C27C2}">
      <dgm:prSet/>
      <dgm:spPr/>
      <dgm:t>
        <a:bodyPr/>
        <a:lstStyle/>
        <a:p>
          <a:pPr algn="ctr"/>
          <a:endParaRPr lang="en-US"/>
        </a:p>
      </dgm:t>
    </dgm:pt>
    <dgm:pt modelId="{DC9EE173-9E5A-4260-A19F-1AFDF1CD26CA}" type="pres">
      <dgm:prSet presAssocID="{07188DBF-787A-414F-A11D-BEE56E5C009B}" presName="linearFlow" presStyleCnt="0">
        <dgm:presLayoutVars>
          <dgm:dir/>
          <dgm:resizeHandles val="exact"/>
        </dgm:presLayoutVars>
      </dgm:prSet>
      <dgm:spPr/>
    </dgm:pt>
    <dgm:pt modelId="{46FE5BA3-83DC-4F5A-B53C-CB0C275FE31D}" type="pres">
      <dgm:prSet presAssocID="{2EC0D368-ECF9-475A-AA35-3918B53B4CD1}" presName="node" presStyleLbl="node1" presStyleIdx="0" presStyleCnt="5" custScaleX="137622" custScaleY="131586" custLinFactX="493938" custLinFactNeighborX="500000" custLinFactNeighborY="-1207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C26922A-5D35-45F3-97DD-88EB954AB0DA}" type="pres">
      <dgm:prSet presAssocID="{1B6A184E-B1CA-4DDB-BC41-8FF62E90F3BA}" presName="spacerL" presStyleCnt="0"/>
      <dgm:spPr/>
    </dgm:pt>
    <dgm:pt modelId="{AD9EB996-7525-4A76-8EFC-5C14B385EAA1}" type="pres">
      <dgm:prSet presAssocID="{1B6A184E-B1CA-4DDB-BC41-8FF62E90F3BA}" presName="sibTrans" presStyleLbl="sibTrans2D1" presStyleIdx="0" presStyleCnt="4" custLinFactNeighborX="25919" custLinFactNeighborY="0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01428555-EADF-43BE-ABAC-7909AC5F7103}" type="pres">
      <dgm:prSet presAssocID="{1B6A184E-B1CA-4DDB-BC41-8FF62E90F3BA}" presName="spacerR" presStyleCnt="0"/>
      <dgm:spPr/>
    </dgm:pt>
    <dgm:pt modelId="{8E7F0F89-5F35-4F3D-8A97-EB113675380C}" type="pres">
      <dgm:prSet presAssocID="{F93885E1-E0F1-4983-800F-D7D8045E394A}" presName="node" presStyleLbl="node1" presStyleIdx="1" presStyleCnt="5" custLinFactX="-155275" custLinFactNeighborX="-200000" custLinFactNeighborY="210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08853EB-E19E-406D-AF69-1519EE8F8266}" type="pres">
      <dgm:prSet presAssocID="{18436227-5300-44CB-8D53-7075F2D5357B}" presName="spacerL" presStyleCnt="0"/>
      <dgm:spPr/>
    </dgm:pt>
    <dgm:pt modelId="{88B89AC6-9BEA-4D14-BA6B-ACF33D1A447A}" type="pres">
      <dgm:prSet presAssocID="{18436227-5300-44CB-8D53-7075F2D5357B}" presName="sibTrans" presStyleLbl="sibTrans2D1" presStyleIdx="1" presStyleCnt="4" custLinFactNeighborX="-51835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CD6B20BE-C73C-4B8C-9AF4-0FACD1DA1516}" type="pres">
      <dgm:prSet presAssocID="{18436227-5300-44CB-8D53-7075F2D5357B}" presName="spacerR" presStyleCnt="0"/>
      <dgm:spPr/>
    </dgm:pt>
    <dgm:pt modelId="{F91907B5-B627-4A7E-AE45-8967ED788B26}" type="pres">
      <dgm:prSet presAssocID="{ED87635D-BC69-4724-8B05-8D80851A802E}" presName="node" presStyleLbl="node1" presStyleIdx="2" presStyleCnt="5" custLinFactX="-160537" custLinFactNeighborX="-200000" custLinFactNeighborY="315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D038A9A-C6FF-4665-9400-3CCBF022FFA4}" type="pres">
      <dgm:prSet presAssocID="{AF823883-BBFC-4CC1-8BE9-20301152CC53}" presName="spacerL" presStyleCnt="0"/>
      <dgm:spPr/>
    </dgm:pt>
    <dgm:pt modelId="{951491CE-7769-42DD-BAB8-D6712DCB84C4}" type="pres">
      <dgm:prSet presAssocID="{AF823883-BBFC-4CC1-8BE9-20301152CC53}" presName="sibTrans" presStyleLbl="sibTrans2D1" presStyleIdx="2" presStyleCnt="4" custLinFactX="-9585" custLinFactNeighborX="-100000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58118208-7D53-4A7F-A91E-7FA1FC5A1934}" type="pres">
      <dgm:prSet presAssocID="{AF823883-BBFC-4CC1-8BE9-20301152CC53}" presName="spacerR" presStyleCnt="0"/>
      <dgm:spPr/>
    </dgm:pt>
    <dgm:pt modelId="{55D5CDDA-BB75-4BC4-8312-7F950A4F8D8C}" type="pres">
      <dgm:prSet presAssocID="{3BF9D37C-1E6F-442A-B392-BAA0B8F28B9B}" presName="node" presStyleLbl="node1" presStyleIdx="3" presStyleCnt="5" custLinFactX="-160536" custLinFactNeighborX="-200000" custLinFactNeighborY="-370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140BE33-E239-40D4-8538-9D9C1ED122DB}" type="pres">
      <dgm:prSet presAssocID="{33AA4BE2-9CF6-40B1-AD45-69367F45DBC1}" presName="spacerL" presStyleCnt="0"/>
      <dgm:spPr/>
    </dgm:pt>
    <dgm:pt modelId="{9F24277C-2B47-47B5-8A2C-9BEF657DD1B5}" type="pres">
      <dgm:prSet presAssocID="{33AA4BE2-9CF6-40B1-AD45-69367F45DBC1}" presName="sibTrans" presStyleLbl="sibTrans2D1" presStyleIdx="3" presStyleCnt="4" custLinFactNeighborX="77755" custLinFactNeighborY="3628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982756E9-D794-4ECB-96D5-C2983DA445EA}" type="pres">
      <dgm:prSet presAssocID="{33AA4BE2-9CF6-40B1-AD45-69367F45DBC1}" presName="spacerR" presStyleCnt="0"/>
      <dgm:spPr/>
    </dgm:pt>
    <dgm:pt modelId="{A7E1663A-4ABF-435B-9820-656B5A3782CD}" type="pres">
      <dgm:prSet presAssocID="{6DEACE0B-3AF1-4436-82A4-12AC62EEA742}" presName="node" presStyleLbl="node1" presStyleIdx="4" presStyleCnt="5" custScaleX="183291" custScaleY="16817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996461A1-549D-4929-B27F-BAB52F2A91F4}" type="presOf" srcId="{F93885E1-E0F1-4983-800F-D7D8045E394A}" destId="{8E7F0F89-5F35-4F3D-8A97-EB113675380C}" srcOrd="0" destOrd="0" presId="urn:microsoft.com/office/officeart/2005/8/layout/equation1"/>
    <dgm:cxn modelId="{38C13D95-A2C6-463A-9042-0F417DC003C2}" type="presOf" srcId="{33AA4BE2-9CF6-40B1-AD45-69367F45DBC1}" destId="{9F24277C-2B47-47B5-8A2C-9BEF657DD1B5}" srcOrd="0" destOrd="0" presId="urn:microsoft.com/office/officeart/2005/8/layout/equation1"/>
    <dgm:cxn modelId="{698348A9-A2F3-4C5E-B159-09957C72805D}" type="presOf" srcId="{ED87635D-BC69-4724-8B05-8D80851A802E}" destId="{F91907B5-B627-4A7E-AE45-8967ED788B26}" srcOrd="0" destOrd="0" presId="urn:microsoft.com/office/officeart/2005/8/layout/equation1"/>
    <dgm:cxn modelId="{C13BCD0D-C7C3-4717-A129-7675191BE1CA}" srcId="{07188DBF-787A-414F-A11D-BEE56E5C009B}" destId="{2EC0D368-ECF9-475A-AA35-3918B53B4CD1}" srcOrd="0" destOrd="0" parTransId="{11F4764D-AF06-4B32-841E-8014D57D3F97}" sibTransId="{1B6A184E-B1CA-4DDB-BC41-8FF62E90F3BA}"/>
    <dgm:cxn modelId="{8C96C093-2A4C-45C9-A5E4-F390D71C27C2}" srcId="{07188DBF-787A-414F-A11D-BEE56E5C009B}" destId="{F93885E1-E0F1-4983-800F-D7D8045E394A}" srcOrd="1" destOrd="0" parTransId="{DD858E4D-04D6-4F7A-93EF-183013DDDBA9}" sibTransId="{18436227-5300-44CB-8D53-7075F2D5357B}"/>
    <dgm:cxn modelId="{E83B0E24-40AE-4339-BA04-27ACDDB1066E}" type="presOf" srcId="{1B6A184E-B1CA-4DDB-BC41-8FF62E90F3BA}" destId="{AD9EB996-7525-4A76-8EFC-5C14B385EAA1}" srcOrd="0" destOrd="0" presId="urn:microsoft.com/office/officeart/2005/8/layout/equation1"/>
    <dgm:cxn modelId="{A650A950-9A3D-4434-8AA0-A85DF1E7EC3E}" type="presOf" srcId="{AF823883-BBFC-4CC1-8BE9-20301152CC53}" destId="{951491CE-7769-42DD-BAB8-D6712DCB84C4}" srcOrd="0" destOrd="0" presId="urn:microsoft.com/office/officeart/2005/8/layout/equation1"/>
    <dgm:cxn modelId="{3EE17447-7569-4FF8-B26A-B155D391FF79}" srcId="{07188DBF-787A-414F-A11D-BEE56E5C009B}" destId="{3BF9D37C-1E6F-442A-B392-BAA0B8F28B9B}" srcOrd="3" destOrd="0" parTransId="{2934AC04-681B-48C3-8967-B8AC6B01597D}" sibTransId="{33AA4BE2-9CF6-40B1-AD45-69367F45DBC1}"/>
    <dgm:cxn modelId="{9955F7A3-A14F-4C92-8427-537533DAAB63}" type="presOf" srcId="{07188DBF-787A-414F-A11D-BEE56E5C009B}" destId="{DC9EE173-9E5A-4260-A19F-1AFDF1CD26CA}" srcOrd="0" destOrd="0" presId="urn:microsoft.com/office/officeart/2005/8/layout/equation1"/>
    <dgm:cxn modelId="{AAB56E75-DA4F-4090-9161-753C9401618A}" type="presOf" srcId="{2EC0D368-ECF9-475A-AA35-3918B53B4CD1}" destId="{46FE5BA3-83DC-4F5A-B53C-CB0C275FE31D}" srcOrd="0" destOrd="0" presId="urn:microsoft.com/office/officeart/2005/8/layout/equation1"/>
    <dgm:cxn modelId="{CFE82744-CA53-41F2-9286-7608078E62C2}" type="presOf" srcId="{18436227-5300-44CB-8D53-7075F2D5357B}" destId="{88B89AC6-9BEA-4D14-BA6B-ACF33D1A447A}" srcOrd="0" destOrd="0" presId="urn:microsoft.com/office/officeart/2005/8/layout/equation1"/>
    <dgm:cxn modelId="{59159817-7B93-4A11-B27D-9858580E93CB}" srcId="{07188DBF-787A-414F-A11D-BEE56E5C009B}" destId="{ED87635D-BC69-4724-8B05-8D80851A802E}" srcOrd="2" destOrd="0" parTransId="{843D454D-9184-47A9-B6DA-6B3461CD0260}" sibTransId="{AF823883-BBFC-4CC1-8BE9-20301152CC53}"/>
    <dgm:cxn modelId="{F902EB53-213C-44B5-97BF-59441D561E6F}" type="presOf" srcId="{6DEACE0B-3AF1-4436-82A4-12AC62EEA742}" destId="{A7E1663A-4ABF-435B-9820-656B5A3782CD}" srcOrd="0" destOrd="0" presId="urn:microsoft.com/office/officeart/2005/8/layout/equation1"/>
    <dgm:cxn modelId="{5E3806E9-16D1-4AA0-8898-059B5172916B}" srcId="{07188DBF-787A-414F-A11D-BEE56E5C009B}" destId="{6DEACE0B-3AF1-4436-82A4-12AC62EEA742}" srcOrd="4" destOrd="0" parTransId="{8CE6E32A-27B3-4F74-A5A8-DEEBD5D480BA}" sibTransId="{F9A4621B-39FF-46AC-A5E5-DB4AA39948DB}"/>
    <dgm:cxn modelId="{A816EDDE-4E23-4730-B9B6-D045C49BFB92}" type="presOf" srcId="{3BF9D37C-1E6F-442A-B392-BAA0B8F28B9B}" destId="{55D5CDDA-BB75-4BC4-8312-7F950A4F8D8C}" srcOrd="0" destOrd="0" presId="urn:microsoft.com/office/officeart/2005/8/layout/equation1"/>
    <dgm:cxn modelId="{D32A83A8-A753-4609-87C4-9BE4118889D1}" type="presParOf" srcId="{DC9EE173-9E5A-4260-A19F-1AFDF1CD26CA}" destId="{46FE5BA3-83DC-4F5A-B53C-CB0C275FE31D}" srcOrd="0" destOrd="0" presId="urn:microsoft.com/office/officeart/2005/8/layout/equation1"/>
    <dgm:cxn modelId="{EC6C5319-CEC0-4A10-9261-A08804A6EF03}" type="presParOf" srcId="{DC9EE173-9E5A-4260-A19F-1AFDF1CD26CA}" destId="{CC26922A-5D35-45F3-97DD-88EB954AB0DA}" srcOrd="1" destOrd="0" presId="urn:microsoft.com/office/officeart/2005/8/layout/equation1"/>
    <dgm:cxn modelId="{9146EFD0-9ACB-4DE8-9AD4-42B96C9BEB48}" type="presParOf" srcId="{DC9EE173-9E5A-4260-A19F-1AFDF1CD26CA}" destId="{AD9EB996-7525-4A76-8EFC-5C14B385EAA1}" srcOrd="2" destOrd="0" presId="urn:microsoft.com/office/officeart/2005/8/layout/equation1"/>
    <dgm:cxn modelId="{CFEBFD0F-AD56-4C60-AAC1-1FAE991F4EEF}" type="presParOf" srcId="{DC9EE173-9E5A-4260-A19F-1AFDF1CD26CA}" destId="{01428555-EADF-43BE-ABAC-7909AC5F7103}" srcOrd="3" destOrd="0" presId="urn:microsoft.com/office/officeart/2005/8/layout/equation1"/>
    <dgm:cxn modelId="{3C6CC72B-75C3-4A48-9C5A-8E514D037891}" type="presParOf" srcId="{DC9EE173-9E5A-4260-A19F-1AFDF1CD26CA}" destId="{8E7F0F89-5F35-4F3D-8A97-EB113675380C}" srcOrd="4" destOrd="0" presId="urn:microsoft.com/office/officeart/2005/8/layout/equation1"/>
    <dgm:cxn modelId="{DA985600-D815-4994-88D3-652C1F791460}" type="presParOf" srcId="{DC9EE173-9E5A-4260-A19F-1AFDF1CD26CA}" destId="{D08853EB-E19E-406D-AF69-1519EE8F8266}" srcOrd="5" destOrd="0" presId="urn:microsoft.com/office/officeart/2005/8/layout/equation1"/>
    <dgm:cxn modelId="{D00C7C3B-6EE0-411D-9C5F-4E8DA862C60E}" type="presParOf" srcId="{DC9EE173-9E5A-4260-A19F-1AFDF1CD26CA}" destId="{88B89AC6-9BEA-4D14-BA6B-ACF33D1A447A}" srcOrd="6" destOrd="0" presId="urn:microsoft.com/office/officeart/2005/8/layout/equation1"/>
    <dgm:cxn modelId="{C3BB8342-81DD-4E21-96AC-92FF49DC906E}" type="presParOf" srcId="{DC9EE173-9E5A-4260-A19F-1AFDF1CD26CA}" destId="{CD6B20BE-C73C-4B8C-9AF4-0FACD1DA1516}" srcOrd="7" destOrd="0" presId="urn:microsoft.com/office/officeart/2005/8/layout/equation1"/>
    <dgm:cxn modelId="{531D88F4-B2D6-47C5-803D-B70123414997}" type="presParOf" srcId="{DC9EE173-9E5A-4260-A19F-1AFDF1CD26CA}" destId="{F91907B5-B627-4A7E-AE45-8967ED788B26}" srcOrd="8" destOrd="0" presId="urn:microsoft.com/office/officeart/2005/8/layout/equation1"/>
    <dgm:cxn modelId="{B19E5D44-C41A-49EE-B982-CBA451F62989}" type="presParOf" srcId="{DC9EE173-9E5A-4260-A19F-1AFDF1CD26CA}" destId="{7D038A9A-C6FF-4665-9400-3CCBF022FFA4}" srcOrd="9" destOrd="0" presId="urn:microsoft.com/office/officeart/2005/8/layout/equation1"/>
    <dgm:cxn modelId="{37B43CBC-74F8-41F1-B35B-FF35589DAF10}" type="presParOf" srcId="{DC9EE173-9E5A-4260-A19F-1AFDF1CD26CA}" destId="{951491CE-7769-42DD-BAB8-D6712DCB84C4}" srcOrd="10" destOrd="0" presId="urn:microsoft.com/office/officeart/2005/8/layout/equation1"/>
    <dgm:cxn modelId="{6D215782-B057-4A7F-9427-DC6DDA8C1B82}" type="presParOf" srcId="{DC9EE173-9E5A-4260-A19F-1AFDF1CD26CA}" destId="{58118208-7D53-4A7F-A91E-7FA1FC5A1934}" srcOrd="11" destOrd="0" presId="urn:microsoft.com/office/officeart/2005/8/layout/equation1"/>
    <dgm:cxn modelId="{337FD0F9-A627-4EF0-B76C-95010D2E36BA}" type="presParOf" srcId="{DC9EE173-9E5A-4260-A19F-1AFDF1CD26CA}" destId="{55D5CDDA-BB75-4BC4-8312-7F950A4F8D8C}" srcOrd="12" destOrd="0" presId="urn:microsoft.com/office/officeart/2005/8/layout/equation1"/>
    <dgm:cxn modelId="{AD1D7BFC-5EED-4350-B3A6-CABB18706599}" type="presParOf" srcId="{DC9EE173-9E5A-4260-A19F-1AFDF1CD26CA}" destId="{7140BE33-E239-40D4-8538-9D9C1ED122DB}" srcOrd="13" destOrd="0" presId="urn:microsoft.com/office/officeart/2005/8/layout/equation1"/>
    <dgm:cxn modelId="{222D5D1E-28FA-4189-B9F4-0DFFD1C78B35}" type="presParOf" srcId="{DC9EE173-9E5A-4260-A19F-1AFDF1CD26CA}" destId="{9F24277C-2B47-47B5-8A2C-9BEF657DD1B5}" srcOrd="14" destOrd="0" presId="urn:microsoft.com/office/officeart/2005/8/layout/equation1"/>
    <dgm:cxn modelId="{7FA442F2-2E86-4892-B05F-F697176C2186}" type="presParOf" srcId="{DC9EE173-9E5A-4260-A19F-1AFDF1CD26CA}" destId="{982756E9-D794-4ECB-96D5-C2983DA445EA}" srcOrd="15" destOrd="0" presId="urn:microsoft.com/office/officeart/2005/8/layout/equation1"/>
    <dgm:cxn modelId="{6251A8E7-21D0-4219-A587-31A468801741}" type="presParOf" srcId="{DC9EE173-9E5A-4260-A19F-1AFDF1CD26CA}" destId="{A7E1663A-4ABF-435B-9820-656B5A3782CD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7188DBF-787A-414F-A11D-BEE56E5C009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0D368-ECF9-475A-AA35-3918B53B4CD1}">
      <dgm:prSet custT="1"/>
      <dgm:spPr>
        <a:xfrm>
          <a:off x="6570" y="318222"/>
          <a:ext cx="887555" cy="887555"/>
        </a:xfrm>
      </dgm:spPr>
      <dgm:t>
        <a:bodyPr/>
        <a:lstStyle/>
        <a:p>
          <a:pPr algn="ctr"/>
          <a:r>
            <a:rPr lang="fr-CA" sz="1200" b="1" i="0" smtClean="0">
              <a:latin typeface="Calibri"/>
              <a:ea typeface="+mn-ea"/>
              <a:cs typeface="+mn-cs"/>
            </a:rPr>
            <a:t>Distribution du gaz naturel</a:t>
          </a:r>
          <a:endParaRPr lang="en-US" sz="1200" b="1" i="0" dirty="0">
            <a:latin typeface="Calibri"/>
            <a:ea typeface="+mn-ea"/>
            <a:cs typeface="+mn-cs"/>
          </a:endParaRPr>
        </a:p>
      </dgm:t>
    </dgm:pt>
    <dgm:pt modelId="{11F4764D-AF06-4B32-841E-8014D57D3F97}" type="parTrans" cxnId="{C13BCD0D-C7C3-4717-A129-7675191BE1CA}">
      <dgm:prSet/>
      <dgm:spPr/>
      <dgm:t>
        <a:bodyPr/>
        <a:lstStyle/>
        <a:p>
          <a:pPr algn="ctr"/>
          <a:endParaRPr lang="en-US"/>
        </a:p>
      </dgm:t>
    </dgm:pt>
    <dgm:pt modelId="{1B6A184E-B1CA-4DDB-BC41-8FF62E90F3BA}" type="sibTrans" cxnId="{C13BCD0D-C7C3-4717-A129-7675191BE1CA}">
      <dgm:prSet/>
      <dgm:spPr>
        <a:xfrm>
          <a:off x="966194" y="504609"/>
          <a:ext cx="514781" cy="514781"/>
        </a:xfr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DEACE0B-3AF1-4436-82A4-12AC62EEA742}">
      <dgm:prSet custT="1"/>
      <dgm:spPr>
        <a:xfrm>
          <a:off x="6192474" y="318222"/>
          <a:ext cx="887555" cy="887555"/>
        </a:xfrm>
      </dgm:spPr>
      <dgm:t>
        <a:bodyPr/>
        <a:lstStyle/>
        <a:p>
          <a:pPr algn="ctr"/>
          <a:r>
            <a:rPr lang="fr-CA" sz="1600" b="1" smtClean="0">
              <a:latin typeface="Calibri"/>
              <a:ea typeface="+mn-ea"/>
              <a:cs typeface="+mn-cs"/>
            </a:rPr>
            <a:t>Stratégie énergétique 2030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F9A4621B-39FF-46AC-A5E5-DB4AA39948DB}" type="sibTrans" cxnId="{5E3806E9-16D1-4AA0-8898-059B5172916B}">
      <dgm:prSet/>
      <dgm:spPr/>
      <dgm:t>
        <a:bodyPr/>
        <a:lstStyle/>
        <a:p>
          <a:pPr algn="ctr"/>
          <a:endParaRPr lang="en-US"/>
        </a:p>
      </dgm:t>
    </dgm:pt>
    <dgm:pt modelId="{8CE6E32A-27B3-4F74-A5A8-DEEBD5D480BA}" type="parTrans" cxnId="{5E3806E9-16D1-4AA0-8898-059B5172916B}">
      <dgm:prSet/>
      <dgm:spPr/>
      <dgm:t>
        <a:bodyPr/>
        <a:lstStyle/>
        <a:p>
          <a:pPr algn="ctr"/>
          <a:endParaRPr lang="en-US"/>
        </a:p>
      </dgm:t>
    </dgm:pt>
    <dgm:pt modelId="{541D9B0A-2938-4920-A556-8C4D03F69B48}">
      <dgm:prSet/>
      <dgm:spPr/>
      <dgm:t>
        <a:bodyPr/>
        <a:lstStyle/>
        <a:p>
          <a:endParaRPr lang="en-US"/>
        </a:p>
      </dgm:t>
    </dgm:pt>
    <dgm:pt modelId="{AC99A7A0-6D8E-4F55-B298-4047A5C3BB0D}" type="sibTrans" cxnId="{E9624A5A-5EAD-48FB-8D69-3EF5FEB946EF}">
      <dgm:prSet/>
      <dgm:spPr/>
      <dgm:t>
        <a:bodyPr/>
        <a:lstStyle/>
        <a:p>
          <a:endParaRPr lang="en-US"/>
        </a:p>
      </dgm:t>
    </dgm:pt>
    <dgm:pt modelId="{43B481A2-F45E-4C8F-80B1-B9C194595782}" type="parTrans" cxnId="{E9624A5A-5EAD-48FB-8D69-3EF5FEB946EF}">
      <dgm:prSet/>
      <dgm:spPr/>
      <dgm:t>
        <a:bodyPr/>
        <a:lstStyle/>
        <a:p>
          <a:endParaRPr lang="en-US"/>
        </a:p>
      </dgm:t>
    </dgm:pt>
    <dgm:pt modelId="{DBE524AF-B295-40A3-9EA5-C67A9F0D6C89}">
      <dgm:prSet/>
      <dgm:spPr/>
      <dgm:t>
        <a:bodyPr/>
        <a:lstStyle/>
        <a:p>
          <a:endParaRPr lang="en-US"/>
        </a:p>
      </dgm:t>
    </dgm:pt>
    <dgm:pt modelId="{41C07A20-F1A7-445C-9B33-8EFAD6B31621}" type="sibTrans" cxnId="{A1C6DAB9-8CD3-43D0-9E22-618949FACF47}">
      <dgm:prSet/>
      <dgm:spPr/>
      <dgm:t>
        <a:bodyPr/>
        <a:lstStyle/>
        <a:p>
          <a:endParaRPr lang="en-US"/>
        </a:p>
      </dgm:t>
    </dgm:pt>
    <dgm:pt modelId="{886D25D0-78AB-4197-B313-60D40EB5D90F}" type="parTrans" cxnId="{A1C6DAB9-8CD3-43D0-9E22-618949FACF47}">
      <dgm:prSet/>
      <dgm:spPr/>
      <dgm:t>
        <a:bodyPr/>
        <a:lstStyle/>
        <a:p>
          <a:endParaRPr lang="en-US"/>
        </a:p>
      </dgm:t>
    </dgm:pt>
    <dgm:pt modelId="{5ADC4CE4-597D-4EC0-A029-43877F94AFA7}">
      <dgm:prSet/>
      <dgm:spPr/>
      <dgm:t>
        <a:bodyPr/>
        <a:lstStyle/>
        <a:p>
          <a:endParaRPr lang="en-US"/>
        </a:p>
      </dgm:t>
    </dgm:pt>
    <dgm:pt modelId="{D09E7C6C-20BB-4F4E-A5E1-4AAC44BA34FD}" type="sibTrans" cxnId="{B3B1F86F-6B9B-4916-ADC2-EA0993B1A229}">
      <dgm:prSet/>
      <dgm:spPr/>
      <dgm:t>
        <a:bodyPr/>
        <a:lstStyle/>
        <a:p>
          <a:endParaRPr lang="en-US"/>
        </a:p>
      </dgm:t>
    </dgm:pt>
    <dgm:pt modelId="{5E9879BD-468F-4B26-B784-A0E0C7BD0508}" type="parTrans" cxnId="{B3B1F86F-6B9B-4916-ADC2-EA0993B1A229}">
      <dgm:prSet/>
      <dgm:spPr/>
      <dgm:t>
        <a:bodyPr/>
        <a:lstStyle/>
        <a:p>
          <a:endParaRPr lang="en-US"/>
        </a:p>
      </dgm:t>
    </dgm:pt>
    <dgm:pt modelId="{DC9EE173-9E5A-4260-A19F-1AFDF1CD26CA}" type="pres">
      <dgm:prSet presAssocID="{07188DBF-787A-414F-A11D-BEE56E5C00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FE5BA3-83DC-4F5A-B53C-CB0C275FE31D}" type="pres">
      <dgm:prSet presAssocID="{2EC0D368-ECF9-475A-AA35-3918B53B4CD1}" presName="node" presStyleLbl="node1" presStyleIdx="0" presStyleCnt="5" custScaleX="147385" custScaleY="13158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C26922A-5D35-45F3-97DD-88EB954AB0DA}" type="pres">
      <dgm:prSet presAssocID="{1B6A184E-B1CA-4DDB-BC41-8FF62E90F3BA}" presName="spacerL" presStyleCnt="0"/>
      <dgm:spPr/>
      <dgm:t>
        <a:bodyPr/>
        <a:lstStyle/>
        <a:p>
          <a:endParaRPr lang="en-US"/>
        </a:p>
      </dgm:t>
    </dgm:pt>
    <dgm:pt modelId="{AD9EB996-7525-4A76-8EFC-5C14B385EAA1}" type="pres">
      <dgm:prSet presAssocID="{1B6A184E-B1CA-4DDB-BC41-8FF62E90F3BA}" presName="sibTrans" presStyleLbl="sibTrans2D1" presStyleIdx="0" presStyleCnt="4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01428555-EADF-43BE-ABAC-7909AC5F7103}" type="pres">
      <dgm:prSet presAssocID="{1B6A184E-B1CA-4DDB-BC41-8FF62E90F3BA}" presName="spacerR" presStyleCnt="0"/>
      <dgm:spPr/>
      <dgm:t>
        <a:bodyPr/>
        <a:lstStyle/>
        <a:p>
          <a:endParaRPr lang="en-US"/>
        </a:p>
      </dgm:t>
    </dgm:pt>
    <dgm:pt modelId="{0B9F3D77-6C87-431E-9CEF-1181CEC11358}" type="pres">
      <dgm:prSet presAssocID="{5ADC4CE4-597D-4EC0-A029-43877F94AFA7}" presName="node" presStyleLbl="node1" presStyleIdx="1" presStyleCnt="5" custScaleX="143823" custScaleY="133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0A88B-A6D5-430F-AF6C-EB6A13B5E8A6}" type="pres">
      <dgm:prSet presAssocID="{D09E7C6C-20BB-4F4E-A5E1-4AAC44BA34FD}" presName="spacerL" presStyleCnt="0"/>
      <dgm:spPr/>
      <dgm:t>
        <a:bodyPr/>
        <a:lstStyle/>
        <a:p>
          <a:endParaRPr lang="en-US"/>
        </a:p>
      </dgm:t>
    </dgm:pt>
    <dgm:pt modelId="{24BC6739-EF2D-4CF3-B4DC-52D5E019230E}" type="pres">
      <dgm:prSet presAssocID="{D09E7C6C-20BB-4F4E-A5E1-4AAC44BA34F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1FF1131-CC09-4AFA-B84E-A7DFE4A6A6DE}" type="pres">
      <dgm:prSet presAssocID="{D09E7C6C-20BB-4F4E-A5E1-4AAC44BA34FD}" presName="spacerR" presStyleCnt="0"/>
      <dgm:spPr/>
      <dgm:t>
        <a:bodyPr/>
        <a:lstStyle/>
        <a:p>
          <a:endParaRPr lang="en-US"/>
        </a:p>
      </dgm:t>
    </dgm:pt>
    <dgm:pt modelId="{3F0B7A60-4C18-42F9-8D6A-0BAAD0AA62C9}" type="pres">
      <dgm:prSet presAssocID="{DBE524AF-B295-40A3-9EA5-C67A9F0D6C89}" presName="node" presStyleLbl="node1" presStyleIdx="2" presStyleCnt="5" custScaleX="141858" custScaleY="144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40F2D-B8B7-4BDC-8ADF-3CB3B2BA0CAB}" type="pres">
      <dgm:prSet presAssocID="{41C07A20-F1A7-445C-9B33-8EFAD6B31621}" presName="spacerL" presStyleCnt="0"/>
      <dgm:spPr/>
      <dgm:t>
        <a:bodyPr/>
        <a:lstStyle/>
        <a:p>
          <a:endParaRPr lang="en-US"/>
        </a:p>
      </dgm:t>
    </dgm:pt>
    <dgm:pt modelId="{AEF6D50B-5D48-4C62-B491-3076CB691770}" type="pres">
      <dgm:prSet presAssocID="{41C07A20-F1A7-445C-9B33-8EFAD6B3162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DE22247-BFD9-45D7-AD50-CE6449C6CDDE}" type="pres">
      <dgm:prSet presAssocID="{41C07A20-F1A7-445C-9B33-8EFAD6B31621}" presName="spacerR" presStyleCnt="0"/>
      <dgm:spPr/>
      <dgm:t>
        <a:bodyPr/>
        <a:lstStyle/>
        <a:p>
          <a:endParaRPr lang="en-US"/>
        </a:p>
      </dgm:t>
    </dgm:pt>
    <dgm:pt modelId="{EACA5E5C-3AD5-40C2-908E-D6980DE6222A}" type="pres">
      <dgm:prSet presAssocID="{541D9B0A-2938-4920-A556-8C4D03F69B48}" presName="node" presStyleLbl="node1" presStyleIdx="3" presStyleCnt="5" custScaleX="138614" custScaleY="141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B2C3B-A6CA-4007-A773-1CC193E40D46}" type="pres">
      <dgm:prSet presAssocID="{AC99A7A0-6D8E-4F55-B298-4047A5C3BB0D}" presName="spacerL" presStyleCnt="0"/>
      <dgm:spPr/>
      <dgm:t>
        <a:bodyPr/>
        <a:lstStyle/>
        <a:p>
          <a:endParaRPr lang="en-US"/>
        </a:p>
      </dgm:t>
    </dgm:pt>
    <dgm:pt modelId="{A3636DD5-5F63-4BF5-A8D3-B6CCC66707F5}" type="pres">
      <dgm:prSet presAssocID="{AC99A7A0-6D8E-4F55-B298-4047A5C3BB0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B9A69A4-7E70-45F6-9B68-6BB364A851B0}" type="pres">
      <dgm:prSet presAssocID="{AC99A7A0-6D8E-4F55-B298-4047A5C3BB0D}" presName="spacerR" presStyleCnt="0"/>
      <dgm:spPr/>
      <dgm:t>
        <a:bodyPr/>
        <a:lstStyle/>
        <a:p>
          <a:endParaRPr lang="en-US"/>
        </a:p>
      </dgm:t>
    </dgm:pt>
    <dgm:pt modelId="{A7E1663A-4ABF-435B-9820-656B5A3782CD}" type="pres">
      <dgm:prSet presAssocID="{6DEACE0B-3AF1-4436-82A4-12AC62EEA742}" presName="node" presStyleLbl="node1" presStyleIdx="4" presStyleCnt="5" custScaleX="196423" custScaleY="19518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6AA9E8A7-641C-451A-A501-6EB5CC9470DE}" type="presOf" srcId="{AC99A7A0-6D8E-4F55-B298-4047A5C3BB0D}" destId="{A3636DD5-5F63-4BF5-A8D3-B6CCC66707F5}" srcOrd="0" destOrd="0" presId="urn:microsoft.com/office/officeart/2005/8/layout/equation1"/>
    <dgm:cxn modelId="{B3B1F86F-6B9B-4916-ADC2-EA0993B1A229}" srcId="{07188DBF-787A-414F-A11D-BEE56E5C009B}" destId="{5ADC4CE4-597D-4EC0-A029-43877F94AFA7}" srcOrd="1" destOrd="0" parTransId="{5E9879BD-468F-4B26-B784-A0E0C7BD0508}" sibTransId="{D09E7C6C-20BB-4F4E-A5E1-4AAC44BA34FD}"/>
    <dgm:cxn modelId="{B8842F12-824D-45FA-8F41-9CF561B1DB97}" type="presOf" srcId="{1B6A184E-B1CA-4DDB-BC41-8FF62E90F3BA}" destId="{AD9EB996-7525-4A76-8EFC-5C14B385EAA1}" srcOrd="0" destOrd="0" presId="urn:microsoft.com/office/officeart/2005/8/layout/equation1"/>
    <dgm:cxn modelId="{2C709C64-D51C-47EB-ABED-7CED6819BE51}" type="presOf" srcId="{DBE524AF-B295-40A3-9EA5-C67A9F0D6C89}" destId="{3F0B7A60-4C18-42F9-8D6A-0BAAD0AA62C9}" srcOrd="0" destOrd="0" presId="urn:microsoft.com/office/officeart/2005/8/layout/equation1"/>
    <dgm:cxn modelId="{C13BCD0D-C7C3-4717-A129-7675191BE1CA}" srcId="{07188DBF-787A-414F-A11D-BEE56E5C009B}" destId="{2EC0D368-ECF9-475A-AA35-3918B53B4CD1}" srcOrd="0" destOrd="0" parTransId="{11F4764D-AF06-4B32-841E-8014D57D3F97}" sibTransId="{1B6A184E-B1CA-4DDB-BC41-8FF62E90F3BA}"/>
    <dgm:cxn modelId="{44691A95-7F59-4765-9225-451E44301E17}" type="presOf" srcId="{D09E7C6C-20BB-4F4E-A5E1-4AAC44BA34FD}" destId="{24BC6739-EF2D-4CF3-B4DC-52D5E019230E}" srcOrd="0" destOrd="0" presId="urn:microsoft.com/office/officeart/2005/8/layout/equation1"/>
    <dgm:cxn modelId="{E9624A5A-5EAD-48FB-8D69-3EF5FEB946EF}" srcId="{07188DBF-787A-414F-A11D-BEE56E5C009B}" destId="{541D9B0A-2938-4920-A556-8C4D03F69B48}" srcOrd="3" destOrd="0" parTransId="{43B481A2-F45E-4C8F-80B1-B9C194595782}" sibTransId="{AC99A7A0-6D8E-4F55-B298-4047A5C3BB0D}"/>
    <dgm:cxn modelId="{35F45B55-4E61-40E3-A069-DAE643CC1C59}" type="presOf" srcId="{2EC0D368-ECF9-475A-AA35-3918B53B4CD1}" destId="{46FE5BA3-83DC-4F5A-B53C-CB0C275FE31D}" srcOrd="0" destOrd="0" presId="urn:microsoft.com/office/officeart/2005/8/layout/equation1"/>
    <dgm:cxn modelId="{7FEBB271-54EE-418A-8A8E-F6552ED8D47C}" type="presOf" srcId="{6DEACE0B-3AF1-4436-82A4-12AC62EEA742}" destId="{A7E1663A-4ABF-435B-9820-656B5A3782CD}" srcOrd="0" destOrd="0" presId="urn:microsoft.com/office/officeart/2005/8/layout/equation1"/>
    <dgm:cxn modelId="{449D4E8D-342A-489F-96A7-73FF356E37EC}" type="presOf" srcId="{5ADC4CE4-597D-4EC0-A029-43877F94AFA7}" destId="{0B9F3D77-6C87-431E-9CEF-1181CEC11358}" srcOrd="0" destOrd="0" presId="urn:microsoft.com/office/officeart/2005/8/layout/equation1"/>
    <dgm:cxn modelId="{A1C6DAB9-8CD3-43D0-9E22-618949FACF47}" srcId="{07188DBF-787A-414F-A11D-BEE56E5C009B}" destId="{DBE524AF-B295-40A3-9EA5-C67A9F0D6C89}" srcOrd="2" destOrd="0" parTransId="{886D25D0-78AB-4197-B313-60D40EB5D90F}" sibTransId="{41C07A20-F1A7-445C-9B33-8EFAD6B31621}"/>
    <dgm:cxn modelId="{E8253274-440E-47A0-905C-8CEA94E3E539}" type="presOf" srcId="{41C07A20-F1A7-445C-9B33-8EFAD6B31621}" destId="{AEF6D50B-5D48-4C62-B491-3076CB691770}" srcOrd="0" destOrd="0" presId="urn:microsoft.com/office/officeart/2005/8/layout/equation1"/>
    <dgm:cxn modelId="{C9A1D7DB-A047-4A9F-8253-F7B7322B99F2}" type="presOf" srcId="{541D9B0A-2938-4920-A556-8C4D03F69B48}" destId="{EACA5E5C-3AD5-40C2-908E-D6980DE6222A}" srcOrd="0" destOrd="0" presId="urn:microsoft.com/office/officeart/2005/8/layout/equation1"/>
    <dgm:cxn modelId="{5E3806E9-16D1-4AA0-8898-059B5172916B}" srcId="{07188DBF-787A-414F-A11D-BEE56E5C009B}" destId="{6DEACE0B-3AF1-4436-82A4-12AC62EEA742}" srcOrd="4" destOrd="0" parTransId="{8CE6E32A-27B3-4F74-A5A8-DEEBD5D480BA}" sibTransId="{F9A4621B-39FF-46AC-A5E5-DB4AA39948DB}"/>
    <dgm:cxn modelId="{B1E9359B-1204-41E7-83A9-CDBD7366C71C}" type="presOf" srcId="{07188DBF-787A-414F-A11D-BEE56E5C009B}" destId="{DC9EE173-9E5A-4260-A19F-1AFDF1CD26CA}" srcOrd="0" destOrd="0" presId="urn:microsoft.com/office/officeart/2005/8/layout/equation1"/>
    <dgm:cxn modelId="{9A660E02-22B8-4849-B281-5B1DF96B7453}" type="presParOf" srcId="{DC9EE173-9E5A-4260-A19F-1AFDF1CD26CA}" destId="{46FE5BA3-83DC-4F5A-B53C-CB0C275FE31D}" srcOrd="0" destOrd="0" presId="urn:microsoft.com/office/officeart/2005/8/layout/equation1"/>
    <dgm:cxn modelId="{51C9D293-CA11-4267-AF2C-2647509745D0}" type="presParOf" srcId="{DC9EE173-9E5A-4260-A19F-1AFDF1CD26CA}" destId="{CC26922A-5D35-45F3-97DD-88EB954AB0DA}" srcOrd="1" destOrd="0" presId="urn:microsoft.com/office/officeart/2005/8/layout/equation1"/>
    <dgm:cxn modelId="{ABCDDFFB-7B6E-404D-B55A-7FA25094894E}" type="presParOf" srcId="{DC9EE173-9E5A-4260-A19F-1AFDF1CD26CA}" destId="{AD9EB996-7525-4A76-8EFC-5C14B385EAA1}" srcOrd="2" destOrd="0" presId="urn:microsoft.com/office/officeart/2005/8/layout/equation1"/>
    <dgm:cxn modelId="{8BDF28A0-D2A7-4C40-9023-785A9C990C30}" type="presParOf" srcId="{DC9EE173-9E5A-4260-A19F-1AFDF1CD26CA}" destId="{01428555-EADF-43BE-ABAC-7909AC5F7103}" srcOrd="3" destOrd="0" presId="urn:microsoft.com/office/officeart/2005/8/layout/equation1"/>
    <dgm:cxn modelId="{2463EA20-F783-4B46-8D22-9455A2B3F30A}" type="presParOf" srcId="{DC9EE173-9E5A-4260-A19F-1AFDF1CD26CA}" destId="{0B9F3D77-6C87-431E-9CEF-1181CEC11358}" srcOrd="4" destOrd="0" presId="urn:microsoft.com/office/officeart/2005/8/layout/equation1"/>
    <dgm:cxn modelId="{8C603786-1C43-4961-9908-771095670965}" type="presParOf" srcId="{DC9EE173-9E5A-4260-A19F-1AFDF1CD26CA}" destId="{1410A88B-A6D5-430F-AF6C-EB6A13B5E8A6}" srcOrd="5" destOrd="0" presId="urn:microsoft.com/office/officeart/2005/8/layout/equation1"/>
    <dgm:cxn modelId="{10750354-B8C3-4810-BC57-1A603C7DF67B}" type="presParOf" srcId="{DC9EE173-9E5A-4260-A19F-1AFDF1CD26CA}" destId="{24BC6739-EF2D-4CF3-B4DC-52D5E019230E}" srcOrd="6" destOrd="0" presId="urn:microsoft.com/office/officeart/2005/8/layout/equation1"/>
    <dgm:cxn modelId="{9F722978-52E3-45BF-A9D8-BDC67ED7CB1D}" type="presParOf" srcId="{DC9EE173-9E5A-4260-A19F-1AFDF1CD26CA}" destId="{31FF1131-CC09-4AFA-B84E-A7DFE4A6A6DE}" srcOrd="7" destOrd="0" presId="urn:microsoft.com/office/officeart/2005/8/layout/equation1"/>
    <dgm:cxn modelId="{29241D9B-A981-4990-A085-65839F366B22}" type="presParOf" srcId="{DC9EE173-9E5A-4260-A19F-1AFDF1CD26CA}" destId="{3F0B7A60-4C18-42F9-8D6A-0BAAD0AA62C9}" srcOrd="8" destOrd="0" presId="urn:microsoft.com/office/officeart/2005/8/layout/equation1"/>
    <dgm:cxn modelId="{57B51EC4-28BC-4E67-8E6F-A2015085E903}" type="presParOf" srcId="{DC9EE173-9E5A-4260-A19F-1AFDF1CD26CA}" destId="{54F40F2D-B8B7-4BDC-8ADF-3CB3B2BA0CAB}" srcOrd="9" destOrd="0" presId="urn:microsoft.com/office/officeart/2005/8/layout/equation1"/>
    <dgm:cxn modelId="{577054B9-5391-4D2F-AF82-FEF5F401C24E}" type="presParOf" srcId="{DC9EE173-9E5A-4260-A19F-1AFDF1CD26CA}" destId="{AEF6D50B-5D48-4C62-B491-3076CB691770}" srcOrd="10" destOrd="0" presId="urn:microsoft.com/office/officeart/2005/8/layout/equation1"/>
    <dgm:cxn modelId="{DE4E3346-7379-4BAA-9692-2B91A9065D0E}" type="presParOf" srcId="{DC9EE173-9E5A-4260-A19F-1AFDF1CD26CA}" destId="{0DE22247-BFD9-45D7-AD50-CE6449C6CDDE}" srcOrd="11" destOrd="0" presId="urn:microsoft.com/office/officeart/2005/8/layout/equation1"/>
    <dgm:cxn modelId="{28938366-2301-4B1A-9E6A-97A3805C74EC}" type="presParOf" srcId="{DC9EE173-9E5A-4260-A19F-1AFDF1CD26CA}" destId="{EACA5E5C-3AD5-40C2-908E-D6980DE6222A}" srcOrd="12" destOrd="0" presId="urn:microsoft.com/office/officeart/2005/8/layout/equation1"/>
    <dgm:cxn modelId="{2B1C9843-7BD5-46CA-9EA0-B6FD423A7632}" type="presParOf" srcId="{DC9EE173-9E5A-4260-A19F-1AFDF1CD26CA}" destId="{AB1B2C3B-A6CA-4007-A773-1CC193E40D46}" srcOrd="13" destOrd="0" presId="urn:microsoft.com/office/officeart/2005/8/layout/equation1"/>
    <dgm:cxn modelId="{0321BF11-3729-48B5-8BE9-3804BBC52ED8}" type="presParOf" srcId="{DC9EE173-9E5A-4260-A19F-1AFDF1CD26CA}" destId="{A3636DD5-5F63-4BF5-A8D3-B6CCC66707F5}" srcOrd="14" destOrd="0" presId="urn:microsoft.com/office/officeart/2005/8/layout/equation1"/>
    <dgm:cxn modelId="{AA93B502-DC0E-4646-A3E2-969682D5B650}" type="presParOf" srcId="{DC9EE173-9E5A-4260-A19F-1AFDF1CD26CA}" destId="{EB9A69A4-7E70-45F6-9B68-6BB364A851B0}" srcOrd="15" destOrd="0" presId="urn:microsoft.com/office/officeart/2005/8/layout/equation1"/>
    <dgm:cxn modelId="{CEADD04D-72E9-4DD5-BD72-0D19F9E1096B}" type="presParOf" srcId="{DC9EE173-9E5A-4260-A19F-1AFDF1CD26CA}" destId="{A7E1663A-4ABF-435B-9820-656B5A3782CD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20AFEE-71FE-4BE0-A283-B12FC6F2EF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071614-8D7B-4BD1-B2AB-B1E561E4C71E}">
      <dgm:prSet phldrT="[Texte]" custT="1"/>
      <dgm:spPr/>
      <dgm:t>
        <a:bodyPr/>
        <a:lstStyle/>
        <a:p>
          <a:r>
            <a:rPr lang="fr-CA" sz="1600" dirty="0" smtClean="0"/>
            <a:t>Risques pour les clients actuels</a:t>
          </a:r>
          <a:endParaRPr lang="en-US" sz="1600" dirty="0"/>
        </a:p>
      </dgm:t>
    </dgm:pt>
    <dgm:pt modelId="{6D25E83F-BAD1-46CE-8741-1821FD1526F0}" type="parTrans" cxnId="{3F0DF7BF-0C0B-4A6B-97FD-C66A4D4FC74B}">
      <dgm:prSet/>
      <dgm:spPr/>
      <dgm:t>
        <a:bodyPr/>
        <a:lstStyle/>
        <a:p>
          <a:endParaRPr lang="en-US"/>
        </a:p>
      </dgm:t>
    </dgm:pt>
    <dgm:pt modelId="{9E7A1A35-FB10-4E23-BC1D-1A0EEB1C828F}" type="sibTrans" cxnId="{3F0DF7BF-0C0B-4A6B-97FD-C66A4D4FC74B}">
      <dgm:prSet/>
      <dgm:spPr/>
      <dgm:t>
        <a:bodyPr/>
        <a:lstStyle/>
        <a:p>
          <a:endParaRPr lang="en-US"/>
        </a:p>
      </dgm:t>
    </dgm:pt>
    <dgm:pt modelId="{EA4656E2-C91A-48C8-A5DD-54EA8FA5D8E5}">
      <dgm:prSet phldrT="[Texte]" custT="1"/>
      <dgm:spPr/>
      <dgm:t>
        <a:bodyPr/>
        <a:lstStyle/>
        <a:p>
          <a:r>
            <a:rPr lang="fr-CA" sz="1600" dirty="0" smtClean="0"/>
            <a:t>Risques associés aux nouvelles technologies</a:t>
          </a:r>
          <a:endParaRPr lang="en-US" sz="1600" dirty="0"/>
        </a:p>
      </dgm:t>
    </dgm:pt>
    <dgm:pt modelId="{B1AEC4CA-4973-4DFD-8D5F-4EDE478D177A}" type="parTrans" cxnId="{C7432536-4356-4321-85F7-6988985269AF}">
      <dgm:prSet/>
      <dgm:spPr/>
      <dgm:t>
        <a:bodyPr/>
        <a:lstStyle/>
        <a:p>
          <a:endParaRPr lang="en-US"/>
        </a:p>
      </dgm:t>
    </dgm:pt>
    <dgm:pt modelId="{653B125F-37FC-4EB6-91DA-E07CF61571FA}" type="sibTrans" cxnId="{C7432536-4356-4321-85F7-6988985269AF}">
      <dgm:prSet/>
      <dgm:spPr/>
      <dgm:t>
        <a:bodyPr/>
        <a:lstStyle/>
        <a:p>
          <a:endParaRPr lang="en-US"/>
        </a:p>
      </dgm:t>
    </dgm:pt>
    <dgm:pt modelId="{1EEBB52C-C3B7-491B-ADCA-4A56D5344982}">
      <dgm:prSet phldrT="[Texte]" custT="1"/>
      <dgm:spPr/>
      <dgm:t>
        <a:bodyPr/>
        <a:lstStyle/>
        <a:p>
          <a:r>
            <a:rPr lang="fr-CA" sz="1600" dirty="0" smtClean="0"/>
            <a:t>Risques pour la société</a:t>
          </a:r>
          <a:endParaRPr lang="en-US" sz="1600" dirty="0"/>
        </a:p>
      </dgm:t>
    </dgm:pt>
    <dgm:pt modelId="{1AE7E034-4FEE-4A2C-9FF4-CFF2AAB78048}" type="parTrans" cxnId="{58D77754-ACA2-44B3-AB14-615272FB9846}">
      <dgm:prSet/>
      <dgm:spPr/>
      <dgm:t>
        <a:bodyPr/>
        <a:lstStyle/>
        <a:p>
          <a:endParaRPr lang="en-US"/>
        </a:p>
      </dgm:t>
    </dgm:pt>
    <dgm:pt modelId="{72033542-80D4-478F-9F6A-B9987AF59888}" type="sibTrans" cxnId="{58D77754-ACA2-44B3-AB14-615272FB9846}">
      <dgm:prSet/>
      <dgm:spPr/>
      <dgm:t>
        <a:bodyPr/>
        <a:lstStyle/>
        <a:p>
          <a:endParaRPr lang="en-US"/>
        </a:p>
      </dgm:t>
    </dgm:pt>
    <dgm:pt modelId="{946B5752-D0D9-4EFB-9D2D-278F3E3DDD05}" type="pres">
      <dgm:prSet presAssocID="{9520AFEE-71FE-4BE0-A283-B12FC6F2EF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FA18D3-7615-467F-9A06-558E2779C1F0}" type="pres">
      <dgm:prSet presAssocID="{BD071614-8D7B-4BD1-B2AB-B1E561E4C71E}" presName="parentLin" presStyleCnt="0"/>
      <dgm:spPr/>
      <dgm:t>
        <a:bodyPr/>
        <a:lstStyle/>
        <a:p>
          <a:endParaRPr lang="en-US"/>
        </a:p>
      </dgm:t>
    </dgm:pt>
    <dgm:pt modelId="{8D2E5B26-E0D6-49E3-93B4-D4C3CB54AB3B}" type="pres">
      <dgm:prSet presAssocID="{BD071614-8D7B-4BD1-B2AB-B1E561E4C71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A8577E6-9857-47FE-9688-A9B3524FA78E}" type="pres">
      <dgm:prSet presAssocID="{BD071614-8D7B-4BD1-B2AB-B1E561E4C71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B0B55-41C3-4DCB-A0E8-539F04434BCF}" type="pres">
      <dgm:prSet presAssocID="{BD071614-8D7B-4BD1-B2AB-B1E561E4C71E}" presName="negativeSpace" presStyleCnt="0"/>
      <dgm:spPr/>
      <dgm:t>
        <a:bodyPr/>
        <a:lstStyle/>
        <a:p>
          <a:endParaRPr lang="en-US"/>
        </a:p>
      </dgm:t>
    </dgm:pt>
    <dgm:pt modelId="{E6E9D826-1532-44D5-9BB6-6EA2016991CA}" type="pres">
      <dgm:prSet presAssocID="{BD071614-8D7B-4BD1-B2AB-B1E561E4C71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39EFD-090E-4B93-ACD4-DD5C8F3CC775}" type="pres">
      <dgm:prSet presAssocID="{9E7A1A35-FB10-4E23-BC1D-1A0EEB1C828F}" presName="spaceBetweenRectangles" presStyleCnt="0"/>
      <dgm:spPr/>
      <dgm:t>
        <a:bodyPr/>
        <a:lstStyle/>
        <a:p>
          <a:endParaRPr lang="en-US"/>
        </a:p>
      </dgm:t>
    </dgm:pt>
    <dgm:pt modelId="{DCA79132-0552-4705-A97C-AC28A001618B}" type="pres">
      <dgm:prSet presAssocID="{EA4656E2-C91A-48C8-A5DD-54EA8FA5D8E5}" presName="parentLin" presStyleCnt="0"/>
      <dgm:spPr/>
      <dgm:t>
        <a:bodyPr/>
        <a:lstStyle/>
        <a:p>
          <a:endParaRPr lang="en-US"/>
        </a:p>
      </dgm:t>
    </dgm:pt>
    <dgm:pt modelId="{5F2D75AB-E99F-44B5-9823-17322B747C56}" type="pres">
      <dgm:prSet presAssocID="{EA4656E2-C91A-48C8-A5DD-54EA8FA5D8E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41E5301-81B9-4E46-A5E5-0B475E2C4410}" type="pres">
      <dgm:prSet presAssocID="{EA4656E2-C91A-48C8-A5DD-54EA8FA5D8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EE8E8-F6AC-4B6F-9610-51530463CD0E}" type="pres">
      <dgm:prSet presAssocID="{EA4656E2-C91A-48C8-A5DD-54EA8FA5D8E5}" presName="negativeSpace" presStyleCnt="0"/>
      <dgm:spPr/>
      <dgm:t>
        <a:bodyPr/>
        <a:lstStyle/>
        <a:p>
          <a:endParaRPr lang="en-US"/>
        </a:p>
      </dgm:t>
    </dgm:pt>
    <dgm:pt modelId="{7B1ED3A2-A7EC-41B1-913F-0D6C4AFC5544}" type="pres">
      <dgm:prSet presAssocID="{EA4656E2-C91A-48C8-A5DD-54EA8FA5D8E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2BAF9-2F3F-44AD-BEC3-89358E0D89AC}" type="pres">
      <dgm:prSet presAssocID="{653B125F-37FC-4EB6-91DA-E07CF61571FA}" presName="spaceBetweenRectangles" presStyleCnt="0"/>
      <dgm:spPr/>
      <dgm:t>
        <a:bodyPr/>
        <a:lstStyle/>
        <a:p>
          <a:endParaRPr lang="en-US"/>
        </a:p>
      </dgm:t>
    </dgm:pt>
    <dgm:pt modelId="{F54FA1F4-6ECC-43CB-B040-A7891C8AB163}" type="pres">
      <dgm:prSet presAssocID="{1EEBB52C-C3B7-491B-ADCA-4A56D5344982}" presName="parentLin" presStyleCnt="0"/>
      <dgm:spPr/>
      <dgm:t>
        <a:bodyPr/>
        <a:lstStyle/>
        <a:p>
          <a:endParaRPr lang="en-US"/>
        </a:p>
      </dgm:t>
    </dgm:pt>
    <dgm:pt modelId="{1C4A76C7-C7A4-4760-B25D-D4954AAC42C7}" type="pres">
      <dgm:prSet presAssocID="{1EEBB52C-C3B7-491B-ADCA-4A56D534498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64DFE95-B73F-4486-968D-964A6E5F5D82}" type="pres">
      <dgm:prSet presAssocID="{1EEBB52C-C3B7-491B-ADCA-4A56D53449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44471-72A6-4A9E-AF65-02845319AE64}" type="pres">
      <dgm:prSet presAssocID="{1EEBB52C-C3B7-491B-ADCA-4A56D5344982}" presName="negativeSpace" presStyleCnt="0"/>
      <dgm:spPr/>
      <dgm:t>
        <a:bodyPr/>
        <a:lstStyle/>
        <a:p>
          <a:endParaRPr lang="en-US"/>
        </a:p>
      </dgm:t>
    </dgm:pt>
    <dgm:pt modelId="{1835FB05-CEC1-45C5-B254-CFC3A006CFCE}" type="pres">
      <dgm:prSet presAssocID="{1EEBB52C-C3B7-491B-ADCA-4A56D534498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BC8EAE-21A9-4F04-8AEC-52B4159E9BC5}" type="presOf" srcId="{1EEBB52C-C3B7-491B-ADCA-4A56D5344982}" destId="{F64DFE95-B73F-4486-968D-964A6E5F5D82}" srcOrd="1" destOrd="0" presId="urn:microsoft.com/office/officeart/2005/8/layout/list1"/>
    <dgm:cxn modelId="{FA09F1E1-15F8-48BA-BB9A-D186E5EFFD07}" type="presOf" srcId="{1EEBB52C-C3B7-491B-ADCA-4A56D5344982}" destId="{1C4A76C7-C7A4-4760-B25D-D4954AAC42C7}" srcOrd="0" destOrd="0" presId="urn:microsoft.com/office/officeart/2005/8/layout/list1"/>
    <dgm:cxn modelId="{261017C0-F8F6-4DC1-A5A1-254DF192F778}" type="presOf" srcId="{BD071614-8D7B-4BD1-B2AB-B1E561E4C71E}" destId="{7A8577E6-9857-47FE-9688-A9B3524FA78E}" srcOrd="1" destOrd="0" presId="urn:microsoft.com/office/officeart/2005/8/layout/list1"/>
    <dgm:cxn modelId="{58D77754-ACA2-44B3-AB14-615272FB9846}" srcId="{9520AFEE-71FE-4BE0-A283-B12FC6F2EF36}" destId="{1EEBB52C-C3B7-491B-ADCA-4A56D5344982}" srcOrd="2" destOrd="0" parTransId="{1AE7E034-4FEE-4A2C-9FF4-CFF2AAB78048}" sibTransId="{72033542-80D4-478F-9F6A-B9987AF59888}"/>
    <dgm:cxn modelId="{5411087C-1DDE-44AA-9DD5-809CE6546147}" type="presOf" srcId="{EA4656E2-C91A-48C8-A5DD-54EA8FA5D8E5}" destId="{5F2D75AB-E99F-44B5-9823-17322B747C56}" srcOrd="0" destOrd="0" presId="urn:microsoft.com/office/officeart/2005/8/layout/list1"/>
    <dgm:cxn modelId="{5F89168F-97D9-4CD1-94EE-5D7E28AEBF55}" type="presOf" srcId="{9520AFEE-71FE-4BE0-A283-B12FC6F2EF36}" destId="{946B5752-D0D9-4EFB-9D2D-278F3E3DDD05}" srcOrd="0" destOrd="0" presId="urn:microsoft.com/office/officeart/2005/8/layout/list1"/>
    <dgm:cxn modelId="{8D9C0BFC-54F2-4C52-9068-B68974395CC1}" type="presOf" srcId="{BD071614-8D7B-4BD1-B2AB-B1E561E4C71E}" destId="{8D2E5B26-E0D6-49E3-93B4-D4C3CB54AB3B}" srcOrd="0" destOrd="0" presId="urn:microsoft.com/office/officeart/2005/8/layout/list1"/>
    <dgm:cxn modelId="{B91CC615-3FB8-46A9-B710-11D2E02A98AD}" type="presOf" srcId="{EA4656E2-C91A-48C8-A5DD-54EA8FA5D8E5}" destId="{A41E5301-81B9-4E46-A5E5-0B475E2C4410}" srcOrd="1" destOrd="0" presId="urn:microsoft.com/office/officeart/2005/8/layout/list1"/>
    <dgm:cxn modelId="{C7432536-4356-4321-85F7-6988985269AF}" srcId="{9520AFEE-71FE-4BE0-A283-B12FC6F2EF36}" destId="{EA4656E2-C91A-48C8-A5DD-54EA8FA5D8E5}" srcOrd="1" destOrd="0" parTransId="{B1AEC4CA-4973-4DFD-8D5F-4EDE478D177A}" sibTransId="{653B125F-37FC-4EB6-91DA-E07CF61571FA}"/>
    <dgm:cxn modelId="{3F0DF7BF-0C0B-4A6B-97FD-C66A4D4FC74B}" srcId="{9520AFEE-71FE-4BE0-A283-B12FC6F2EF36}" destId="{BD071614-8D7B-4BD1-B2AB-B1E561E4C71E}" srcOrd="0" destOrd="0" parTransId="{6D25E83F-BAD1-46CE-8741-1821FD1526F0}" sibTransId="{9E7A1A35-FB10-4E23-BC1D-1A0EEB1C828F}"/>
    <dgm:cxn modelId="{13A3C2EA-4D1F-48A2-B5D3-CF44D4123333}" type="presParOf" srcId="{946B5752-D0D9-4EFB-9D2D-278F3E3DDD05}" destId="{C0FA18D3-7615-467F-9A06-558E2779C1F0}" srcOrd="0" destOrd="0" presId="urn:microsoft.com/office/officeart/2005/8/layout/list1"/>
    <dgm:cxn modelId="{7ACB325E-0D0B-4062-B515-4D40CB219AF7}" type="presParOf" srcId="{C0FA18D3-7615-467F-9A06-558E2779C1F0}" destId="{8D2E5B26-E0D6-49E3-93B4-D4C3CB54AB3B}" srcOrd="0" destOrd="0" presId="urn:microsoft.com/office/officeart/2005/8/layout/list1"/>
    <dgm:cxn modelId="{65BD5E31-244F-414D-8BD3-ACF4714FE022}" type="presParOf" srcId="{C0FA18D3-7615-467F-9A06-558E2779C1F0}" destId="{7A8577E6-9857-47FE-9688-A9B3524FA78E}" srcOrd="1" destOrd="0" presId="urn:microsoft.com/office/officeart/2005/8/layout/list1"/>
    <dgm:cxn modelId="{64B2360D-07D2-4096-8D7B-E51910A20E0F}" type="presParOf" srcId="{946B5752-D0D9-4EFB-9D2D-278F3E3DDD05}" destId="{BDFB0B55-41C3-4DCB-A0E8-539F04434BCF}" srcOrd="1" destOrd="0" presId="urn:microsoft.com/office/officeart/2005/8/layout/list1"/>
    <dgm:cxn modelId="{37B49E55-986D-4C33-AC15-BD7429DDEF96}" type="presParOf" srcId="{946B5752-D0D9-4EFB-9D2D-278F3E3DDD05}" destId="{E6E9D826-1532-44D5-9BB6-6EA2016991CA}" srcOrd="2" destOrd="0" presId="urn:microsoft.com/office/officeart/2005/8/layout/list1"/>
    <dgm:cxn modelId="{3867C1AC-285C-4F4B-A673-6697EB267D83}" type="presParOf" srcId="{946B5752-D0D9-4EFB-9D2D-278F3E3DDD05}" destId="{52139EFD-090E-4B93-ACD4-DD5C8F3CC775}" srcOrd="3" destOrd="0" presId="urn:microsoft.com/office/officeart/2005/8/layout/list1"/>
    <dgm:cxn modelId="{7E641DB3-B71C-4B49-A988-B4865A951E6A}" type="presParOf" srcId="{946B5752-D0D9-4EFB-9D2D-278F3E3DDD05}" destId="{DCA79132-0552-4705-A97C-AC28A001618B}" srcOrd="4" destOrd="0" presId="urn:microsoft.com/office/officeart/2005/8/layout/list1"/>
    <dgm:cxn modelId="{CB7E48FD-B9C7-4D27-9A57-5651F6B2AAB2}" type="presParOf" srcId="{DCA79132-0552-4705-A97C-AC28A001618B}" destId="{5F2D75AB-E99F-44B5-9823-17322B747C56}" srcOrd="0" destOrd="0" presId="urn:microsoft.com/office/officeart/2005/8/layout/list1"/>
    <dgm:cxn modelId="{A87E18F0-88C2-492E-B3E8-499AA9B6BD77}" type="presParOf" srcId="{DCA79132-0552-4705-A97C-AC28A001618B}" destId="{A41E5301-81B9-4E46-A5E5-0B475E2C4410}" srcOrd="1" destOrd="0" presId="urn:microsoft.com/office/officeart/2005/8/layout/list1"/>
    <dgm:cxn modelId="{9A8566ED-82A7-4D67-89C0-ECFF0EDD49B9}" type="presParOf" srcId="{946B5752-D0D9-4EFB-9D2D-278F3E3DDD05}" destId="{DD5EE8E8-F6AC-4B6F-9610-51530463CD0E}" srcOrd="5" destOrd="0" presId="urn:microsoft.com/office/officeart/2005/8/layout/list1"/>
    <dgm:cxn modelId="{E03BE373-EA13-4451-9FA1-302F29174489}" type="presParOf" srcId="{946B5752-D0D9-4EFB-9D2D-278F3E3DDD05}" destId="{7B1ED3A2-A7EC-41B1-913F-0D6C4AFC5544}" srcOrd="6" destOrd="0" presId="urn:microsoft.com/office/officeart/2005/8/layout/list1"/>
    <dgm:cxn modelId="{884BDC30-65FB-43EC-B153-F285B5C70EA1}" type="presParOf" srcId="{946B5752-D0D9-4EFB-9D2D-278F3E3DDD05}" destId="{7BE2BAF9-2F3F-44AD-BEC3-89358E0D89AC}" srcOrd="7" destOrd="0" presId="urn:microsoft.com/office/officeart/2005/8/layout/list1"/>
    <dgm:cxn modelId="{E6D840A2-6088-4112-B129-B1667E99F4AC}" type="presParOf" srcId="{946B5752-D0D9-4EFB-9D2D-278F3E3DDD05}" destId="{F54FA1F4-6ECC-43CB-B040-A7891C8AB163}" srcOrd="8" destOrd="0" presId="urn:microsoft.com/office/officeart/2005/8/layout/list1"/>
    <dgm:cxn modelId="{A8245CB6-107B-45B9-B01E-E20C2B2E3781}" type="presParOf" srcId="{F54FA1F4-6ECC-43CB-B040-A7891C8AB163}" destId="{1C4A76C7-C7A4-4760-B25D-D4954AAC42C7}" srcOrd="0" destOrd="0" presId="urn:microsoft.com/office/officeart/2005/8/layout/list1"/>
    <dgm:cxn modelId="{81C67D9E-4F35-4F01-8DA5-76A5D4166D94}" type="presParOf" srcId="{F54FA1F4-6ECC-43CB-B040-A7891C8AB163}" destId="{F64DFE95-B73F-4486-968D-964A6E5F5D82}" srcOrd="1" destOrd="0" presId="urn:microsoft.com/office/officeart/2005/8/layout/list1"/>
    <dgm:cxn modelId="{5A8B19CE-DAFF-4A98-A6C3-5ABA76BDB197}" type="presParOf" srcId="{946B5752-D0D9-4EFB-9D2D-278F3E3DDD05}" destId="{3FF44471-72A6-4A9E-AF65-02845319AE64}" srcOrd="9" destOrd="0" presId="urn:microsoft.com/office/officeart/2005/8/layout/list1"/>
    <dgm:cxn modelId="{568B7E41-1720-43B6-AF49-81B660294D4B}" type="presParOf" srcId="{946B5752-D0D9-4EFB-9D2D-278F3E3DDD05}" destId="{1835FB05-CEC1-45C5-B254-CFC3A006CF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6D0D7-F226-4A82-9A2D-591A8E1051D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3B2CE30C-1125-4AB9-AD96-125CD9CDB17C}">
      <dgm:prSet phldrT="[Texte]"/>
      <dgm:spPr/>
      <dgm:t>
        <a:bodyPr/>
        <a:lstStyle/>
        <a:p>
          <a:endParaRPr lang="en-US" dirty="0"/>
        </a:p>
      </dgm:t>
    </dgm:pt>
    <dgm:pt modelId="{4544515A-2140-44B2-89FB-4475D710BD4C}" type="parTrans" cxnId="{220B8398-19B4-49E8-8D0F-08B17A21F65D}">
      <dgm:prSet/>
      <dgm:spPr/>
      <dgm:t>
        <a:bodyPr/>
        <a:lstStyle/>
        <a:p>
          <a:endParaRPr lang="en-US"/>
        </a:p>
      </dgm:t>
    </dgm:pt>
    <dgm:pt modelId="{8B61AF73-D01F-4104-9CBF-401CAB35981A}" type="sibTrans" cxnId="{220B8398-19B4-49E8-8D0F-08B17A21F65D}">
      <dgm:prSet/>
      <dgm:spPr/>
      <dgm:t>
        <a:bodyPr/>
        <a:lstStyle/>
        <a:p>
          <a:endParaRPr lang="en-US"/>
        </a:p>
      </dgm:t>
    </dgm:pt>
    <dgm:pt modelId="{22427C3F-E22D-49A6-B8C1-3B10ABC4F03F}">
      <dgm:prSet phldrT="[Texte]"/>
      <dgm:spPr/>
      <dgm:t>
        <a:bodyPr/>
        <a:lstStyle/>
        <a:p>
          <a:endParaRPr lang="en-US" dirty="0"/>
        </a:p>
      </dgm:t>
    </dgm:pt>
    <dgm:pt modelId="{CEEE9E80-1A17-47F5-A8FB-423140905D8B}" type="parTrans" cxnId="{9FE26088-F361-4494-AF4B-01FB0FEB49F0}">
      <dgm:prSet/>
      <dgm:spPr/>
      <dgm:t>
        <a:bodyPr/>
        <a:lstStyle/>
        <a:p>
          <a:endParaRPr lang="en-US"/>
        </a:p>
      </dgm:t>
    </dgm:pt>
    <dgm:pt modelId="{A1551C7F-1A2E-4B51-9F10-F8AF0F49DD95}" type="sibTrans" cxnId="{9FE26088-F361-4494-AF4B-01FB0FEB49F0}">
      <dgm:prSet/>
      <dgm:spPr/>
      <dgm:t>
        <a:bodyPr/>
        <a:lstStyle/>
        <a:p>
          <a:endParaRPr lang="en-US"/>
        </a:p>
      </dgm:t>
    </dgm:pt>
    <dgm:pt modelId="{0E932542-59E9-41A4-997D-F5771F65C1BC}">
      <dgm:prSet phldrT="[Texte]"/>
      <dgm:spPr/>
      <dgm:t>
        <a:bodyPr/>
        <a:lstStyle/>
        <a:p>
          <a:endParaRPr lang="en-US" dirty="0"/>
        </a:p>
      </dgm:t>
    </dgm:pt>
    <dgm:pt modelId="{DF908663-7963-448B-85AA-F47981EBA443}" type="parTrans" cxnId="{391F78F5-0189-4F81-85BF-16A94189EEFF}">
      <dgm:prSet/>
      <dgm:spPr/>
      <dgm:t>
        <a:bodyPr/>
        <a:lstStyle/>
        <a:p>
          <a:endParaRPr lang="en-US"/>
        </a:p>
      </dgm:t>
    </dgm:pt>
    <dgm:pt modelId="{4FD7B84E-8908-449C-ABA8-BCCB5A4BD87E}" type="sibTrans" cxnId="{391F78F5-0189-4F81-85BF-16A94189EEFF}">
      <dgm:prSet/>
      <dgm:spPr/>
      <dgm:t>
        <a:bodyPr/>
        <a:lstStyle/>
        <a:p>
          <a:endParaRPr lang="en-US"/>
        </a:p>
      </dgm:t>
    </dgm:pt>
    <dgm:pt modelId="{F1E1C50A-1296-4292-A1BB-4646B5D94EC1}">
      <dgm:prSet/>
      <dgm:spPr/>
      <dgm:t>
        <a:bodyPr/>
        <a:lstStyle/>
        <a:p>
          <a:endParaRPr lang="en-US"/>
        </a:p>
      </dgm:t>
    </dgm:pt>
    <dgm:pt modelId="{092AF65E-DCE6-4248-8FAA-E2E1B94BCAA9}" type="parTrans" cxnId="{B3895B95-8B9D-4B08-A370-821AE310E0AD}">
      <dgm:prSet/>
      <dgm:spPr/>
      <dgm:t>
        <a:bodyPr/>
        <a:lstStyle/>
        <a:p>
          <a:endParaRPr lang="en-US"/>
        </a:p>
      </dgm:t>
    </dgm:pt>
    <dgm:pt modelId="{D051E277-BBFE-497F-B70A-1DEEF07BB6E8}" type="sibTrans" cxnId="{B3895B95-8B9D-4B08-A370-821AE310E0AD}">
      <dgm:prSet/>
      <dgm:spPr/>
      <dgm:t>
        <a:bodyPr/>
        <a:lstStyle/>
        <a:p>
          <a:endParaRPr lang="en-US"/>
        </a:p>
      </dgm:t>
    </dgm:pt>
    <dgm:pt modelId="{2514DE1B-600F-4354-85D3-5046AB129503}" type="pres">
      <dgm:prSet presAssocID="{DD36D0D7-F226-4A82-9A2D-591A8E1051D9}" presName="compositeShape" presStyleCnt="0">
        <dgm:presLayoutVars>
          <dgm:chMax val="7"/>
          <dgm:dir/>
          <dgm:resizeHandles val="exact"/>
        </dgm:presLayoutVars>
      </dgm:prSet>
      <dgm:spPr/>
    </dgm:pt>
    <dgm:pt modelId="{A1F724F9-ED29-4DAD-BFCF-7F20581F223B}" type="pres">
      <dgm:prSet presAssocID="{DD36D0D7-F226-4A82-9A2D-591A8E1051D9}" presName="wedge1" presStyleLbl="node1" presStyleIdx="0" presStyleCnt="4" custScaleX="53571" custScaleY="53571" custLinFactNeighborX="-3918" custLinFactNeighborY="-1595"/>
      <dgm:spPr/>
      <dgm:t>
        <a:bodyPr/>
        <a:lstStyle/>
        <a:p>
          <a:endParaRPr lang="en-US"/>
        </a:p>
      </dgm:t>
    </dgm:pt>
    <dgm:pt modelId="{F2121F03-9B59-4E93-BB65-18B5F41E6921}" type="pres">
      <dgm:prSet presAssocID="{DD36D0D7-F226-4A82-9A2D-591A8E1051D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3498E-9650-4D38-8746-2CF5D56DE43E}" type="pres">
      <dgm:prSet presAssocID="{DD36D0D7-F226-4A82-9A2D-591A8E1051D9}" presName="wedge2" presStyleLbl="node1" presStyleIdx="1" presStyleCnt="4" custScaleX="53571" custScaleY="53571" custLinFactNeighborX="659" custLinFactNeighborY="-5447"/>
      <dgm:spPr/>
      <dgm:t>
        <a:bodyPr/>
        <a:lstStyle/>
        <a:p>
          <a:endParaRPr lang="en-US"/>
        </a:p>
      </dgm:t>
    </dgm:pt>
    <dgm:pt modelId="{6AD92A58-B60D-407E-95B5-B8EB83AEDA7A}" type="pres">
      <dgm:prSet presAssocID="{DD36D0D7-F226-4A82-9A2D-591A8E1051D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CB1EC-42D6-46D7-90A8-989924DD3AB6}" type="pres">
      <dgm:prSet presAssocID="{DD36D0D7-F226-4A82-9A2D-591A8E1051D9}" presName="wedge3" presStyleLbl="node1" presStyleIdx="2" presStyleCnt="4" custScaleX="53571" custScaleY="53571" custLinFactNeighborX="447" custLinFactNeighborY="-5447"/>
      <dgm:spPr/>
      <dgm:t>
        <a:bodyPr/>
        <a:lstStyle/>
        <a:p>
          <a:endParaRPr lang="en-US"/>
        </a:p>
      </dgm:t>
    </dgm:pt>
    <dgm:pt modelId="{DCEDC38C-1065-461C-AFE6-29E4C3D1022D}" type="pres">
      <dgm:prSet presAssocID="{DD36D0D7-F226-4A82-9A2D-591A8E1051D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F7D1C-8B73-4091-ADBD-6552B2796F68}" type="pres">
      <dgm:prSet presAssocID="{DD36D0D7-F226-4A82-9A2D-591A8E1051D9}" presName="wedge4" presStyleLbl="node1" presStyleIdx="3" presStyleCnt="4" custScaleX="53571" custScaleY="53571" custLinFactNeighborX="810" custLinFactNeighborY="-5810"/>
      <dgm:spPr/>
      <dgm:t>
        <a:bodyPr/>
        <a:lstStyle/>
        <a:p>
          <a:endParaRPr lang="en-US"/>
        </a:p>
      </dgm:t>
    </dgm:pt>
    <dgm:pt modelId="{65588F95-9C39-4C3B-8EFA-ECCB1F5A3C84}" type="pres">
      <dgm:prSet presAssocID="{DD36D0D7-F226-4A82-9A2D-591A8E1051D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0B8398-19B4-49E8-8D0F-08B17A21F65D}" srcId="{DD36D0D7-F226-4A82-9A2D-591A8E1051D9}" destId="{3B2CE30C-1125-4AB9-AD96-125CD9CDB17C}" srcOrd="0" destOrd="0" parTransId="{4544515A-2140-44B2-89FB-4475D710BD4C}" sibTransId="{8B61AF73-D01F-4104-9CBF-401CAB35981A}"/>
    <dgm:cxn modelId="{9FE26088-F361-4494-AF4B-01FB0FEB49F0}" srcId="{DD36D0D7-F226-4A82-9A2D-591A8E1051D9}" destId="{22427C3F-E22D-49A6-B8C1-3B10ABC4F03F}" srcOrd="2" destOrd="0" parTransId="{CEEE9E80-1A17-47F5-A8FB-423140905D8B}" sibTransId="{A1551C7F-1A2E-4B51-9F10-F8AF0F49DD95}"/>
    <dgm:cxn modelId="{2E74B872-6A3E-4D17-BFA6-D46E9026BDA9}" type="presOf" srcId="{0E932542-59E9-41A4-997D-F5771F65C1BC}" destId="{65588F95-9C39-4C3B-8EFA-ECCB1F5A3C84}" srcOrd="1" destOrd="0" presId="urn:microsoft.com/office/officeart/2005/8/layout/chart3"/>
    <dgm:cxn modelId="{7314D54E-E119-46B8-8967-C34CA8C551D4}" type="presOf" srcId="{3B2CE30C-1125-4AB9-AD96-125CD9CDB17C}" destId="{A1F724F9-ED29-4DAD-BFCF-7F20581F223B}" srcOrd="0" destOrd="0" presId="urn:microsoft.com/office/officeart/2005/8/layout/chart3"/>
    <dgm:cxn modelId="{391F78F5-0189-4F81-85BF-16A94189EEFF}" srcId="{DD36D0D7-F226-4A82-9A2D-591A8E1051D9}" destId="{0E932542-59E9-41A4-997D-F5771F65C1BC}" srcOrd="3" destOrd="0" parTransId="{DF908663-7963-448B-85AA-F47981EBA443}" sibTransId="{4FD7B84E-8908-449C-ABA8-BCCB5A4BD87E}"/>
    <dgm:cxn modelId="{FC99C993-4187-40CD-9F24-F1CC7CBAFAA8}" type="presOf" srcId="{F1E1C50A-1296-4292-A1BB-4646B5D94EC1}" destId="{6AD92A58-B60D-407E-95B5-B8EB83AEDA7A}" srcOrd="1" destOrd="0" presId="urn:microsoft.com/office/officeart/2005/8/layout/chart3"/>
    <dgm:cxn modelId="{406E4E4E-1141-429B-AFCD-B63B1848989B}" type="presOf" srcId="{22427C3F-E22D-49A6-B8C1-3B10ABC4F03F}" destId="{942CB1EC-42D6-46D7-90A8-989924DD3AB6}" srcOrd="0" destOrd="0" presId="urn:microsoft.com/office/officeart/2005/8/layout/chart3"/>
    <dgm:cxn modelId="{40DEEDFA-E31E-4BA1-BCC4-1585904FE1D2}" type="presOf" srcId="{F1E1C50A-1296-4292-A1BB-4646B5D94EC1}" destId="{29A3498E-9650-4D38-8746-2CF5D56DE43E}" srcOrd="0" destOrd="0" presId="urn:microsoft.com/office/officeart/2005/8/layout/chart3"/>
    <dgm:cxn modelId="{5009BB63-3575-476F-9857-610724BA125A}" type="presOf" srcId="{22427C3F-E22D-49A6-B8C1-3B10ABC4F03F}" destId="{DCEDC38C-1065-461C-AFE6-29E4C3D1022D}" srcOrd="1" destOrd="0" presId="urn:microsoft.com/office/officeart/2005/8/layout/chart3"/>
    <dgm:cxn modelId="{8615D1E4-1C07-47DE-B9A6-7452A884D33B}" type="presOf" srcId="{0E932542-59E9-41A4-997D-F5771F65C1BC}" destId="{9D5F7D1C-8B73-4091-ADBD-6552B2796F68}" srcOrd="0" destOrd="0" presId="urn:microsoft.com/office/officeart/2005/8/layout/chart3"/>
    <dgm:cxn modelId="{B3895B95-8B9D-4B08-A370-821AE310E0AD}" srcId="{DD36D0D7-F226-4A82-9A2D-591A8E1051D9}" destId="{F1E1C50A-1296-4292-A1BB-4646B5D94EC1}" srcOrd="1" destOrd="0" parTransId="{092AF65E-DCE6-4248-8FAA-E2E1B94BCAA9}" sibTransId="{D051E277-BBFE-497F-B70A-1DEEF07BB6E8}"/>
    <dgm:cxn modelId="{8EF73776-F87C-4E6E-AF11-C98452FDCF12}" type="presOf" srcId="{3B2CE30C-1125-4AB9-AD96-125CD9CDB17C}" destId="{F2121F03-9B59-4E93-BB65-18B5F41E6921}" srcOrd="1" destOrd="0" presId="urn:microsoft.com/office/officeart/2005/8/layout/chart3"/>
    <dgm:cxn modelId="{DE1AEE7A-FAA7-439E-B226-BA95F47BD0C8}" type="presOf" srcId="{DD36D0D7-F226-4A82-9A2D-591A8E1051D9}" destId="{2514DE1B-600F-4354-85D3-5046AB129503}" srcOrd="0" destOrd="0" presId="urn:microsoft.com/office/officeart/2005/8/layout/chart3"/>
    <dgm:cxn modelId="{6B3529D9-9CA3-41FB-A179-DEFDEAC60D59}" type="presParOf" srcId="{2514DE1B-600F-4354-85D3-5046AB129503}" destId="{A1F724F9-ED29-4DAD-BFCF-7F20581F223B}" srcOrd="0" destOrd="0" presId="urn:microsoft.com/office/officeart/2005/8/layout/chart3"/>
    <dgm:cxn modelId="{FFE3BA7A-4E05-434D-800A-8C98ACFCC575}" type="presParOf" srcId="{2514DE1B-600F-4354-85D3-5046AB129503}" destId="{F2121F03-9B59-4E93-BB65-18B5F41E6921}" srcOrd="1" destOrd="0" presId="urn:microsoft.com/office/officeart/2005/8/layout/chart3"/>
    <dgm:cxn modelId="{B23A8A11-2B5E-4E2F-882F-04B69FEAEF4C}" type="presParOf" srcId="{2514DE1B-600F-4354-85D3-5046AB129503}" destId="{29A3498E-9650-4D38-8746-2CF5D56DE43E}" srcOrd="2" destOrd="0" presId="urn:microsoft.com/office/officeart/2005/8/layout/chart3"/>
    <dgm:cxn modelId="{F15C17CC-894D-48E8-98A1-DE7718C65943}" type="presParOf" srcId="{2514DE1B-600F-4354-85D3-5046AB129503}" destId="{6AD92A58-B60D-407E-95B5-B8EB83AEDA7A}" srcOrd="3" destOrd="0" presId="urn:microsoft.com/office/officeart/2005/8/layout/chart3"/>
    <dgm:cxn modelId="{D0E33B6A-0B8F-42A3-9FF7-4A2012AF7889}" type="presParOf" srcId="{2514DE1B-600F-4354-85D3-5046AB129503}" destId="{942CB1EC-42D6-46D7-90A8-989924DD3AB6}" srcOrd="4" destOrd="0" presId="urn:microsoft.com/office/officeart/2005/8/layout/chart3"/>
    <dgm:cxn modelId="{92F57367-EAE2-4F6E-B856-F8CD69CB4C70}" type="presParOf" srcId="{2514DE1B-600F-4354-85D3-5046AB129503}" destId="{DCEDC38C-1065-461C-AFE6-29E4C3D1022D}" srcOrd="5" destOrd="0" presId="urn:microsoft.com/office/officeart/2005/8/layout/chart3"/>
    <dgm:cxn modelId="{28509A63-91F4-48ED-BCB8-5677324F0801}" type="presParOf" srcId="{2514DE1B-600F-4354-85D3-5046AB129503}" destId="{9D5F7D1C-8B73-4091-ADBD-6552B2796F68}" srcOrd="6" destOrd="0" presId="urn:microsoft.com/office/officeart/2005/8/layout/chart3"/>
    <dgm:cxn modelId="{9E92CE28-B938-42BB-B842-A2A526D410E2}" type="presParOf" srcId="{2514DE1B-600F-4354-85D3-5046AB129503}" destId="{65588F95-9C39-4C3B-8EFA-ECCB1F5A3C8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A11DC9-AED9-474E-B671-3216DBDAAA9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238626-C829-44B6-B5F7-A9E5AB31B8B3}">
      <dgm:prSet phldrT="[Texte]" custT="1"/>
      <dgm:spPr/>
      <dgm:t>
        <a:bodyPr/>
        <a:lstStyle/>
        <a:p>
          <a:pPr algn="ctr"/>
          <a:r>
            <a:rPr lang="fr-CA" sz="1200" b="1" dirty="0" smtClean="0"/>
            <a:t>Programmes</a:t>
          </a:r>
        </a:p>
        <a:p>
          <a:pPr algn="ctr"/>
          <a:endParaRPr lang="fr-CA" sz="1200" b="1" dirty="0" smtClean="0"/>
        </a:p>
        <a:p>
          <a:pPr algn="ctr"/>
          <a:endParaRPr lang="fr-CA" sz="1200" b="1" dirty="0" smtClean="0"/>
        </a:p>
        <a:p>
          <a:pPr algn="ctr"/>
          <a:endParaRPr lang="en-US" sz="1600" b="1" dirty="0"/>
        </a:p>
      </dgm:t>
    </dgm:pt>
    <dgm:pt modelId="{7946A89B-9A07-4B4B-8AFD-C2485C89C843}" type="parTrans" cxnId="{703CD51D-51E5-4BBB-B2A0-B2A4964085FB}">
      <dgm:prSet/>
      <dgm:spPr/>
      <dgm:t>
        <a:bodyPr/>
        <a:lstStyle/>
        <a:p>
          <a:pPr algn="ctr"/>
          <a:endParaRPr lang="en-US"/>
        </a:p>
      </dgm:t>
    </dgm:pt>
    <dgm:pt modelId="{D0EC36FB-29F9-442D-AAEB-0064D9B20CA6}" type="sibTrans" cxnId="{703CD51D-51E5-4BBB-B2A0-B2A4964085FB}">
      <dgm:prSet/>
      <dgm:spPr/>
      <dgm:t>
        <a:bodyPr/>
        <a:lstStyle/>
        <a:p>
          <a:pPr algn="ctr"/>
          <a:endParaRPr lang="en-US"/>
        </a:p>
      </dgm:t>
    </dgm:pt>
    <dgm:pt modelId="{B772E817-028C-446E-AA36-7BD094576543}">
      <dgm:prSet phldrT="[Texte]" custT="1"/>
      <dgm:spPr/>
      <dgm:t>
        <a:bodyPr/>
        <a:lstStyle/>
        <a:p>
          <a:pPr algn="ctr"/>
          <a:endParaRPr lang="fr-CA" sz="1600" b="1" dirty="0" smtClean="0"/>
        </a:p>
        <a:p>
          <a:pPr algn="ctr"/>
          <a:endParaRPr lang="fr-CA" sz="1600" b="1" dirty="0" smtClean="0"/>
        </a:p>
        <a:p>
          <a:pPr algn="ctr"/>
          <a:r>
            <a:rPr lang="fr-CA" sz="1200" b="1" dirty="0" smtClean="0"/>
            <a:t>Géothermie</a:t>
          </a:r>
        </a:p>
        <a:p>
          <a:pPr algn="ctr"/>
          <a:r>
            <a:rPr lang="fr-CA" sz="1200" b="1" dirty="0" smtClean="0"/>
            <a:t>Solaire</a:t>
          </a:r>
        </a:p>
        <a:p>
          <a:pPr algn="ctr"/>
          <a:r>
            <a:rPr lang="fr-CA" sz="1200" b="1" dirty="0" smtClean="0"/>
            <a:t>Hydrogène</a:t>
          </a:r>
          <a:endParaRPr lang="en-US" sz="1200" dirty="0"/>
        </a:p>
      </dgm:t>
    </dgm:pt>
    <dgm:pt modelId="{21EB9AF7-66AC-40F2-BFB8-20C2DE724B09}" type="parTrans" cxnId="{ED33620A-7966-4F50-AF57-800779FD08FE}">
      <dgm:prSet/>
      <dgm:spPr/>
      <dgm:t>
        <a:bodyPr/>
        <a:lstStyle/>
        <a:p>
          <a:pPr algn="ctr"/>
          <a:endParaRPr lang="en-US"/>
        </a:p>
      </dgm:t>
    </dgm:pt>
    <dgm:pt modelId="{F48A21C4-F16E-4E83-B1D0-BD1ABE900321}" type="sibTrans" cxnId="{ED33620A-7966-4F50-AF57-800779FD08FE}">
      <dgm:prSet/>
      <dgm:spPr/>
      <dgm:t>
        <a:bodyPr/>
        <a:lstStyle/>
        <a:p>
          <a:pPr algn="ctr"/>
          <a:endParaRPr lang="en-US"/>
        </a:p>
      </dgm:t>
    </dgm:pt>
    <dgm:pt modelId="{898C5E35-66C7-4760-9CD2-90ED43918D6C}">
      <dgm:prSet phldrT="[Texte]" custT="1"/>
      <dgm:spPr/>
      <dgm:t>
        <a:bodyPr/>
        <a:lstStyle/>
        <a:p>
          <a:pPr algn="ctr"/>
          <a:r>
            <a:rPr lang="fr-CA" sz="1200" b="1" i="0" dirty="0" smtClean="0"/>
            <a:t>Densification/</a:t>
          </a:r>
        </a:p>
        <a:p>
          <a:pPr algn="ctr"/>
          <a:r>
            <a:rPr lang="fr-CA" sz="1200" b="1" i="0" dirty="0" smtClean="0"/>
            <a:t>extension du réseau &amp;</a:t>
          </a:r>
        </a:p>
        <a:p>
          <a:pPr algn="ctr"/>
          <a:r>
            <a:rPr lang="fr-CA" sz="1200" b="1" i="0" dirty="0" smtClean="0"/>
            <a:t>Transport</a:t>
          </a:r>
        </a:p>
        <a:p>
          <a:pPr algn="ctr"/>
          <a:endParaRPr lang="fr-CA" sz="1200" b="1" i="0" dirty="0" smtClean="0"/>
        </a:p>
        <a:p>
          <a:pPr algn="ctr"/>
          <a:endParaRPr lang="fr-CA" sz="1600" b="1" i="0" dirty="0" smtClean="0"/>
        </a:p>
      </dgm:t>
    </dgm:pt>
    <dgm:pt modelId="{005349AE-AF72-413B-B3E7-C0B0B1460336}" type="parTrans" cxnId="{454C0C15-34C9-4860-8440-30F05E67284A}">
      <dgm:prSet/>
      <dgm:spPr/>
      <dgm:t>
        <a:bodyPr/>
        <a:lstStyle/>
        <a:p>
          <a:pPr algn="ctr"/>
          <a:endParaRPr lang="en-US"/>
        </a:p>
      </dgm:t>
    </dgm:pt>
    <dgm:pt modelId="{BF3A70E3-D6A5-43D2-B696-9A2F696EF343}" type="sibTrans" cxnId="{454C0C15-34C9-4860-8440-30F05E67284A}">
      <dgm:prSet/>
      <dgm:spPr/>
      <dgm:t>
        <a:bodyPr/>
        <a:lstStyle/>
        <a:p>
          <a:pPr algn="ctr"/>
          <a:endParaRPr lang="en-US"/>
        </a:p>
      </dgm:t>
    </dgm:pt>
    <dgm:pt modelId="{5CA02FA4-7ECC-4780-A452-FF6D3A2AFCE1}">
      <dgm:prSet custT="1"/>
      <dgm:spPr/>
      <dgm:t>
        <a:bodyPr/>
        <a:lstStyle/>
        <a:p>
          <a:pPr algn="ctr"/>
          <a:endParaRPr lang="fr-CA" sz="1600" b="1" dirty="0" smtClean="0"/>
        </a:p>
        <a:p>
          <a:pPr algn="ctr"/>
          <a:endParaRPr lang="fr-CA" sz="1600" b="1" dirty="0" smtClean="0"/>
        </a:p>
        <a:p>
          <a:pPr algn="ctr"/>
          <a:endParaRPr lang="fr-CA" sz="1600" b="1" dirty="0" smtClean="0"/>
        </a:p>
        <a:p>
          <a:pPr algn="ctr"/>
          <a:r>
            <a:rPr lang="fr-CA" sz="1200" b="1" dirty="0" smtClean="0"/>
            <a:t>Gaz naturel renouvelable</a:t>
          </a:r>
        </a:p>
        <a:p>
          <a:pPr algn="ctr"/>
          <a:endParaRPr lang="en-US" sz="1600" dirty="0"/>
        </a:p>
      </dgm:t>
    </dgm:pt>
    <dgm:pt modelId="{673824F4-0D61-4798-8A78-B44BAB60CA12}" type="parTrans" cxnId="{C6481800-0B91-4A4A-A174-7028C15F3C7E}">
      <dgm:prSet/>
      <dgm:spPr/>
      <dgm:t>
        <a:bodyPr/>
        <a:lstStyle/>
        <a:p>
          <a:pPr algn="ctr"/>
          <a:endParaRPr lang="en-US"/>
        </a:p>
      </dgm:t>
    </dgm:pt>
    <dgm:pt modelId="{BC9DD217-4394-4AA5-B9D4-6E1278D2B4F0}" type="sibTrans" cxnId="{C6481800-0B91-4A4A-A174-7028C15F3C7E}">
      <dgm:prSet/>
      <dgm:spPr/>
      <dgm:t>
        <a:bodyPr/>
        <a:lstStyle/>
        <a:p>
          <a:pPr algn="ctr"/>
          <a:endParaRPr lang="en-US"/>
        </a:p>
      </dgm:t>
    </dgm:pt>
    <dgm:pt modelId="{46C53F28-774D-447B-8289-38378C9D6503}" type="pres">
      <dgm:prSet presAssocID="{CFA11DC9-AED9-474E-B671-3216DBDAAA9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6A7157-15A3-402B-8F3D-C94D2FD1010D}" type="pres">
      <dgm:prSet presAssocID="{CFA11DC9-AED9-474E-B671-3216DBDAAA93}" presName="wedge1" presStyleLbl="node1" presStyleIdx="0" presStyleCnt="4" custLinFactNeighborX="3106" custLinFactNeighborY="5481"/>
      <dgm:spPr/>
      <dgm:t>
        <a:bodyPr/>
        <a:lstStyle/>
        <a:p>
          <a:endParaRPr lang="en-US"/>
        </a:p>
      </dgm:t>
    </dgm:pt>
    <dgm:pt modelId="{EB579ECF-F869-4A47-BD13-03C7DFBE1B81}" type="pres">
      <dgm:prSet presAssocID="{CFA11DC9-AED9-474E-B671-3216DBDAAA9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5676D-FFB0-4D32-A35F-5F470F52F61D}" type="pres">
      <dgm:prSet presAssocID="{CFA11DC9-AED9-474E-B671-3216DBDAAA93}" presName="wedge2" presStyleLbl="node1" presStyleIdx="1" presStyleCnt="4" custLinFactNeighborX="7798" custLinFactNeighborY="1316"/>
      <dgm:spPr/>
      <dgm:t>
        <a:bodyPr/>
        <a:lstStyle/>
        <a:p>
          <a:endParaRPr lang="en-US"/>
        </a:p>
      </dgm:t>
    </dgm:pt>
    <dgm:pt modelId="{6960906C-5831-410F-AC79-0B27EE5E6C0D}" type="pres">
      <dgm:prSet presAssocID="{CFA11DC9-AED9-474E-B671-3216DBDAAA9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5B80E-14DC-407F-83DC-5912E1F3C537}" type="pres">
      <dgm:prSet presAssocID="{CFA11DC9-AED9-474E-B671-3216DBDAAA93}" presName="wedge3" presStyleLbl="node1" presStyleIdx="2" presStyleCnt="4" custLinFactNeighborX="7784" custLinFactNeighborY="1078"/>
      <dgm:spPr/>
      <dgm:t>
        <a:bodyPr/>
        <a:lstStyle/>
        <a:p>
          <a:endParaRPr lang="en-US"/>
        </a:p>
      </dgm:t>
    </dgm:pt>
    <dgm:pt modelId="{9D552D0C-8165-4F69-947F-B45DB3BE0BD0}" type="pres">
      <dgm:prSet presAssocID="{CFA11DC9-AED9-474E-B671-3216DBDAAA9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8567E-5356-4988-888D-ECD8FD8E3B67}" type="pres">
      <dgm:prSet presAssocID="{CFA11DC9-AED9-474E-B671-3216DBDAAA93}" presName="wedge4" presStyleLbl="node1" presStyleIdx="3" presStyleCnt="4" custLinFactNeighborX="8023" custLinFactNeighborY="1506"/>
      <dgm:spPr/>
      <dgm:t>
        <a:bodyPr/>
        <a:lstStyle/>
        <a:p>
          <a:endParaRPr lang="en-US"/>
        </a:p>
      </dgm:t>
    </dgm:pt>
    <dgm:pt modelId="{CC9F7B92-1FF4-4EBF-A41E-3810D6063C75}" type="pres">
      <dgm:prSet presAssocID="{CFA11DC9-AED9-474E-B671-3216DBDAAA9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4C0C15-34C9-4860-8440-30F05E67284A}" srcId="{CFA11DC9-AED9-474E-B671-3216DBDAAA93}" destId="{898C5E35-66C7-4760-9CD2-90ED43918D6C}" srcOrd="3" destOrd="0" parTransId="{005349AE-AF72-413B-B3E7-C0B0B1460336}" sibTransId="{BF3A70E3-D6A5-43D2-B696-9A2F696EF343}"/>
    <dgm:cxn modelId="{ED33620A-7966-4F50-AF57-800779FD08FE}" srcId="{CFA11DC9-AED9-474E-B671-3216DBDAAA93}" destId="{B772E817-028C-446E-AA36-7BD094576543}" srcOrd="2" destOrd="0" parTransId="{21EB9AF7-66AC-40F2-BFB8-20C2DE724B09}" sibTransId="{F48A21C4-F16E-4E83-B1D0-BD1ABE900321}"/>
    <dgm:cxn modelId="{FBA3E342-9EB2-41CC-9C0E-EDD54BAA7FFF}" type="presOf" srcId="{898C5E35-66C7-4760-9CD2-90ED43918D6C}" destId="{50A8567E-5356-4988-888D-ECD8FD8E3B67}" srcOrd="0" destOrd="0" presId="urn:microsoft.com/office/officeart/2005/8/layout/chart3"/>
    <dgm:cxn modelId="{703CD51D-51E5-4BBB-B2A0-B2A4964085FB}" srcId="{CFA11DC9-AED9-474E-B671-3216DBDAAA93}" destId="{4A238626-C829-44B6-B5F7-A9E5AB31B8B3}" srcOrd="0" destOrd="0" parTransId="{7946A89B-9A07-4B4B-8AFD-C2485C89C843}" sibTransId="{D0EC36FB-29F9-442D-AAEB-0064D9B20CA6}"/>
    <dgm:cxn modelId="{77E00F70-1371-4A44-A806-874944FFFE14}" type="presOf" srcId="{B772E817-028C-446E-AA36-7BD094576543}" destId="{9D552D0C-8165-4F69-947F-B45DB3BE0BD0}" srcOrd="1" destOrd="0" presId="urn:microsoft.com/office/officeart/2005/8/layout/chart3"/>
    <dgm:cxn modelId="{360FC94A-2775-495F-8CB8-B690192D46C0}" type="presOf" srcId="{5CA02FA4-7ECC-4780-A452-FF6D3A2AFCE1}" destId="{1035676D-FFB0-4D32-A35F-5F470F52F61D}" srcOrd="0" destOrd="0" presId="urn:microsoft.com/office/officeart/2005/8/layout/chart3"/>
    <dgm:cxn modelId="{6ADC7C20-0B9A-4719-990D-684731A4F514}" type="presOf" srcId="{B772E817-028C-446E-AA36-7BD094576543}" destId="{3AA5B80E-14DC-407F-83DC-5912E1F3C537}" srcOrd="0" destOrd="0" presId="urn:microsoft.com/office/officeart/2005/8/layout/chart3"/>
    <dgm:cxn modelId="{2406DCB0-0299-4BA8-AA96-F8A65CF722AC}" type="presOf" srcId="{CFA11DC9-AED9-474E-B671-3216DBDAAA93}" destId="{46C53F28-774D-447B-8289-38378C9D6503}" srcOrd="0" destOrd="0" presId="urn:microsoft.com/office/officeart/2005/8/layout/chart3"/>
    <dgm:cxn modelId="{C6481800-0B91-4A4A-A174-7028C15F3C7E}" srcId="{CFA11DC9-AED9-474E-B671-3216DBDAAA93}" destId="{5CA02FA4-7ECC-4780-A452-FF6D3A2AFCE1}" srcOrd="1" destOrd="0" parTransId="{673824F4-0D61-4798-8A78-B44BAB60CA12}" sibTransId="{BC9DD217-4394-4AA5-B9D4-6E1278D2B4F0}"/>
    <dgm:cxn modelId="{8A7B88BB-B274-411C-B985-E6B7B35642E6}" type="presOf" srcId="{5CA02FA4-7ECC-4780-A452-FF6D3A2AFCE1}" destId="{6960906C-5831-410F-AC79-0B27EE5E6C0D}" srcOrd="1" destOrd="0" presId="urn:microsoft.com/office/officeart/2005/8/layout/chart3"/>
    <dgm:cxn modelId="{76801880-92FD-4FF9-8D55-9A8647BB361C}" type="presOf" srcId="{898C5E35-66C7-4760-9CD2-90ED43918D6C}" destId="{CC9F7B92-1FF4-4EBF-A41E-3810D6063C75}" srcOrd="1" destOrd="0" presId="urn:microsoft.com/office/officeart/2005/8/layout/chart3"/>
    <dgm:cxn modelId="{2CB623A2-CD79-48A5-A235-B30A43031C15}" type="presOf" srcId="{4A238626-C829-44B6-B5F7-A9E5AB31B8B3}" destId="{9E6A7157-15A3-402B-8F3D-C94D2FD1010D}" srcOrd="0" destOrd="0" presId="urn:microsoft.com/office/officeart/2005/8/layout/chart3"/>
    <dgm:cxn modelId="{D0C6C088-D7AD-4FA8-B5DE-9093958F2FBA}" type="presOf" srcId="{4A238626-C829-44B6-B5F7-A9E5AB31B8B3}" destId="{EB579ECF-F869-4A47-BD13-03C7DFBE1B81}" srcOrd="1" destOrd="0" presId="urn:microsoft.com/office/officeart/2005/8/layout/chart3"/>
    <dgm:cxn modelId="{8DA7C9BF-4A69-4735-A1C3-986EB6A23A2E}" type="presParOf" srcId="{46C53F28-774D-447B-8289-38378C9D6503}" destId="{9E6A7157-15A3-402B-8F3D-C94D2FD1010D}" srcOrd="0" destOrd="0" presId="urn:microsoft.com/office/officeart/2005/8/layout/chart3"/>
    <dgm:cxn modelId="{4E7DA677-BA1F-4F54-90E1-17CD87552F5D}" type="presParOf" srcId="{46C53F28-774D-447B-8289-38378C9D6503}" destId="{EB579ECF-F869-4A47-BD13-03C7DFBE1B81}" srcOrd="1" destOrd="0" presId="urn:microsoft.com/office/officeart/2005/8/layout/chart3"/>
    <dgm:cxn modelId="{4A8AB774-E327-4CEA-A2F6-B5813539BD7B}" type="presParOf" srcId="{46C53F28-774D-447B-8289-38378C9D6503}" destId="{1035676D-FFB0-4D32-A35F-5F470F52F61D}" srcOrd="2" destOrd="0" presId="urn:microsoft.com/office/officeart/2005/8/layout/chart3"/>
    <dgm:cxn modelId="{F481F0A3-D0C6-46B5-B847-1D6F4E5C8DAD}" type="presParOf" srcId="{46C53F28-774D-447B-8289-38378C9D6503}" destId="{6960906C-5831-410F-AC79-0B27EE5E6C0D}" srcOrd="3" destOrd="0" presId="urn:microsoft.com/office/officeart/2005/8/layout/chart3"/>
    <dgm:cxn modelId="{A580D30D-228D-46D0-BBCC-ED5664C95E7E}" type="presParOf" srcId="{46C53F28-774D-447B-8289-38378C9D6503}" destId="{3AA5B80E-14DC-407F-83DC-5912E1F3C537}" srcOrd="4" destOrd="0" presId="urn:microsoft.com/office/officeart/2005/8/layout/chart3"/>
    <dgm:cxn modelId="{E45B6501-DB45-4294-80D5-194D7A0AC593}" type="presParOf" srcId="{46C53F28-774D-447B-8289-38378C9D6503}" destId="{9D552D0C-8165-4F69-947F-B45DB3BE0BD0}" srcOrd="5" destOrd="0" presId="urn:microsoft.com/office/officeart/2005/8/layout/chart3"/>
    <dgm:cxn modelId="{36DD9ACD-A416-44D8-86E1-DF25344A332B}" type="presParOf" srcId="{46C53F28-774D-447B-8289-38378C9D6503}" destId="{50A8567E-5356-4988-888D-ECD8FD8E3B67}" srcOrd="6" destOrd="0" presId="urn:microsoft.com/office/officeart/2005/8/layout/chart3"/>
    <dgm:cxn modelId="{8BF96416-EBC9-4101-B0EA-E036B03BE1DB}" type="presParOf" srcId="{46C53F28-774D-447B-8289-38378C9D6503}" destId="{CC9F7B92-1FF4-4EBF-A41E-3810D6063C7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36D0D7-F226-4A82-9A2D-591A8E1051D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3B2CE30C-1125-4AB9-AD96-125CD9CDB17C}">
      <dgm:prSet phldrT="[Texte]"/>
      <dgm:spPr/>
      <dgm:t>
        <a:bodyPr/>
        <a:lstStyle/>
        <a:p>
          <a:endParaRPr lang="en-US" dirty="0"/>
        </a:p>
      </dgm:t>
    </dgm:pt>
    <dgm:pt modelId="{4544515A-2140-44B2-89FB-4475D710BD4C}" type="parTrans" cxnId="{220B8398-19B4-49E8-8D0F-08B17A21F65D}">
      <dgm:prSet/>
      <dgm:spPr/>
      <dgm:t>
        <a:bodyPr/>
        <a:lstStyle/>
        <a:p>
          <a:endParaRPr lang="en-US"/>
        </a:p>
      </dgm:t>
    </dgm:pt>
    <dgm:pt modelId="{8B61AF73-D01F-4104-9CBF-401CAB35981A}" type="sibTrans" cxnId="{220B8398-19B4-49E8-8D0F-08B17A21F65D}">
      <dgm:prSet/>
      <dgm:spPr/>
      <dgm:t>
        <a:bodyPr/>
        <a:lstStyle/>
        <a:p>
          <a:endParaRPr lang="en-US"/>
        </a:p>
      </dgm:t>
    </dgm:pt>
    <dgm:pt modelId="{22427C3F-E22D-49A6-B8C1-3B10ABC4F03F}">
      <dgm:prSet phldrT="[Texte]"/>
      <dgm:spPr/>
      <dgm:t>
        <a:bodyPr/>
        <a:lstStyle/>
        <a:p>
          <a:endParaRPr lang="en-US" dirty="0"/>
        </a:p>
      </dgm:t>
    </dgm:pt>
    <dgm:pt modelId="{CEEE9E80-1A17-47F5-A8FB-423140905D8B}" type="parTrans" cxnId="{9FE26088-F361-4494-AF4B-01FB0FEB49F0}">
      <dgm:prSet/>
      <dgm:spPr/>
      <dgm:t>
        <a:bodyPr/>
        <a:lstStyle/>
        <a:p>
          <a:endParaRPr lang="en-US"/>
        </a:p>
      </dgm:t>
    </dgm:pt>
    <dgm:pt modelId="{A1551C7F-1A2E-4B51-9F10-F8AF0F49DD95}" type="sibTrans" cxnId="{9FE26088-F361-4494-AF4B-01FB0FEB49F0}">
      <dgm:prSet/>
      <dgm:spPr/>
      <dgm:t>
        <a:bodyPr/>
        <a:lstStyle/>
        <a:p>
          <a:endParaRPr lang="en-US"/>
        </a:p>
      </dgm:t>
    </dgm:pt>
    <dgm:pt modelId="{0E932542-59E9-41A4-997D-F5771F65C1BC}">
      <dgm:prSet phldrT="[Texte]"/>
      <dgm:spPr/>
      <dgm:t>
        <a:bodyPr/>
        <a:lstStyle/>
        <a:p>
          <a:endParaRPr lang="en-US" dirty="0"/>
        </a:p>
      </dgm:t>
    </dgm:pt>
    <dgm:pt modelId="{DF908663-7963-448B-85AA-F47981EBA443}" type="parTrans" cxnId="{391F78F5-0189-4F81-85BF-16A94189EEFF}">
      <dgm:prSet/>
      <dgm:spPr/>
      <dgm:t>
        <a:bodyPr/>
        <a:lstStyle/>
        <a:p>
          <a:endParaRPr lang="en-US"/>
        </a:p>
      </dgm:t>
    </dgm:pt>
    <dgm:pt modelId="{4FD7B84E-8908-449C-ABA8-BCCB5A4BD87E}" type="sibTrans" cxnId="{391F78F5-0189-4F81-85BF-16A94189EEFF}">
      <dgm:prSet/>
      <dgm:spPr/>
      <dgm:t>
        <a:bodyPr/>
        <a:lstStyle/>
        <a:p>
          <a:endParaRPr lang="en-US"/>
        </a:p>
      </dgm:t>
    </dgm:pt>
    <dgm:pt modelId="{F1E1C50A-1296-4292-A1BB-4646B5D94EC1}">
      <dgm:prSet/>
      <dgm:spPr/>
      <dgm:t>
        <a:bodyPr/>
        <a:lstStyle/>
        <a:p>
          <a:endParaRPr lang="en-US"/>
        </a:p>
      </dgm:t>
    </dgm:pt>
    <dgm:pt modelId="{092AF65E-DCE6-4248-8FAA-E2E1B94BCAA9}" type="parTrans" cxnId="{B3895B95-8B9D-4B08-A370-821AE310E0AD}">
      <dgm:prSet/>
      <dgm:spPr/>
      <dgm:t>
        <a:bodyPr/>
        <a:lstStyle/>
        <a:p>
          <a:endParaRPr lang="en-US"/>
        </a:p>
      </dgm:t>
    </dgm:pt>
    <dgm:pt modelId="{D051E277-BBFE-497F-B70A-1DEEF07BB6E8}" type="sibTrans" cxnId="{B3895B95-8B9D-4B08-A370-821AE310E0AD}">
      <dgm:prSet/>
      <dgm:spPr/>
      <dgm:t>
        <a:bodyPr/>
        <a:lstStyle/>
        <a:p>
          <a:endParaRPr lang="en-US"/>
        </a:p>
      </dgm:t>
    </dgm:pt>
    <dgm:pt modelId="{2514DE1B-600F-4354-85D3-5046AB129503}" type="pres">
      <dgm:prSet presAssocID="{DD36D0D7-F226-4A82-9A2D-591A8E1051D9}" presName="compositeShape" presStyleCnt="0">
        <dgm:presLayoutVars>
          <dgm:chMax val="7"/>
          <dgm:dir/>
          <dgm:resizeHandles val="exact"/>
        </dgm:presLayoutVars>
      </dgm:prSet>
      <dgm:spPr/>
    </dgm:pt>
    <dgm:pt modelId="{A1F724F9-ED29-4DAD-BFCF-7F20581F223B}" type="pres">
      <dgm:prSet presAssocID="{DD36D0D7-F226-4A82-9A2D-591A8E1051D9}" presName="wedge1" presStyleLbl="node1" presStyleIdx="0" presStyleCnt="4" custScaleX="53571" custScaleY="53571" custLinFactNeighborX="-4281" custLinFactNeighborY="-506"/>
      <dgm:spPr/>
      <dgm:t>
        <a:bodyPr/>
        <a:lstStyle/>
        <a:p>
          <a:endParaRPr lang="en-US"/>
        </a:p>
      </dgm:t>
    </dgm:pt>
    <dgm:pt modelId="{F2121F03-9B59-4E93-BB65-18B5F41E6921}" type="pres">
      <dgm:prSet presAssocID="{DD36D0D7-F226-4A82-9A2D-591A8E1051D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3498E-9650-4D38-8746-2CF5D56DE43E}" type="pres">
      <dgm:prSet presAssocID="{DD36D0D7-F226-4A82-9A2D-591A8E1051D9}" presName="wedge2" presStyleLbl="node1" presStyleIdx="1" presStyleCnt="4" custScaleX="53571" custScaleY="53571" custLinFactNeighborX="-67" custLinFactNeighborY="-4721"/>
      <dgm:spPr/>
      <dgm:t>
        <a:bodyPr/>
        <a:lstStyle/>
        <a:p>
          <a:endParaRPr lang="en-US"/>
        </a:p>
      </dgm:t>
    </dgm:pt>
    <dgm:pt modelId="{6AD92A58-B60D-407E-95B5-B8EB83AEDA7A}" type="pres">
      <dgm:prSet presAssocID="{DD36D0D7-F226-4A82-9A2D-591A8E1051D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CB1EC-42D6-46D7-90A8-989924DD3AB6}" type="pres">
      <dgm:prSet presAssocID="{DD36D0D7-F226-4A82-9A2D-591A8E1051D9}" presName="wedge3" presStyleLbl="node1" presStyleIdx="2" presStyleCnt="4" custScaleX="53571" custScaleY="53571" custLinFactNeighborX="-279" custLinFactNeighborY="-4721"/>
      <dgm:spPr/>
      <dgm:t>
        <a:bodyPr/>
        <a:lstStyle/>
        <a:p>
          <a:endParaRPr lang="en-US"/>
        </a:p>
      </dgm:t>
    </dgm:pt>
    <dgm:pt modelId="{DCEDC38C-1065-461C-AFE6-29E4C3D1022D}" type="pres">
      <dgm:prSet presAssocID="{DD36D0D7-F226-4A82-9A2D-591A8E1051D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F7D1C-8B73-4091-ADBD-6552B2796F68}" type="pres">
      <dgm:prSet presAssocID="{DD36D0D7-F226-4A82-9A2D-591A8E1051D9}" presName="wedge4" presStyleLbl="node1" presStyleIdx="3" presStyleCnt="4" custScaleX="53571" custScaleY="53571" custLinFactNeighborX="-279" custLinFactNeighborY="-4721"/>
      <dgm:spPr/>
      <dgm:t>
        <a:bodyPr/>
        <a:lstStyle/>
        <a:p>
          <a:endParaRPr lang="en-US"/>
        </a:p>
      </dgm:t>
    </dgm:pt>
    <dgm:pt modelId="{65588F95-9C39-4C3B-8EFA-ECCB1F5A3C84}" type="pres">
      <dgm:prSet presAssocID="{DD36D0D7-F226-4A82-9A2D-591A8E1051D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895B95-8B9D-4B08-A370-821AE310E0AD}" srcId="{DD36D0D7-F226-4A82-9A2D-591A8E1051D9}" destId="{F1E1C50A-1296-4292-A1BB-4646B5D94EC1}" srcOrd="1" destOrd="0" parTransId="{092AF65E-DCE6-4248-8FAA-E2E1B94BCAA9}" sibTransId="{D051E277-BBFE-497F-B70A-1DEEF07BB6E8}"/>
    <dgm:cxn modelId="{793753A0-1D64-4188-B1E4-7F9067DCB808}" type="presOf" srcId="{0E932542-59E9-41A4-997D-F5771F65C1BC}" destId="{9D5F7D1C-8B73-4091-ADBD-6552B2796F68}" srcOrd="0" destOrd="0" presId="urn:microsoft.com/office/officeart/2005/8/layout/chart3"/>
    <dgm:cxn modelId="{D2F2F03A-DB45-4AC8-B5DE-6FB6DCEEC2AE}" type="presOf" srcId="{DD36D0D7-F226-4A82-9A2D-591A8E1051D9}" destId="{2514DE1B-600F-4354-85D3-5046AB129503}" srcOrd="0" destOrd="0" presId="urn:microsoft.com/office/officeart/2005/8/layout/chart3"/>
    <dgm:cxn modelId="{05522E8E-3548-4C83-B5CF-57B017D7C4E5}" type="presOf" srcId="{3B2CE30C-1125-4AB9-AD96-125CD9CDB17C}" destId="{A1F724F9-ED29-4DAD-BFCF-7F20581F223B}" srcOrd="0" destOrd="0" presId="urn:microsoft.com/office/officeart/2005/8/layout/chart3"/>
    <dgm:cxn modelId="{84AFAAF8-11EB-4FF4-AFBC-73A5CF9066D3}" type="presOf" srcId="{22427C3F-E22D-49A6-B8C1-3B10ABC4F03F}" destId="{942CB1EC-42D6-46D7-90A8-989924DD3AB6}" srcOrd="0" destOrd="0" presId="urn:microsoft.com/office/officeart/2005/8/layout/chart3"/>
    <dgm:cxn modelId="{589B27F9-43EE-420E-A725-B493DFD208CE}" type="presOf" srcId="{0E932542-59E9-41A4-997D-F5771F65C1BC}" destId="{65588F95-9C39-4C3B-8EFA-ECCB1F5A3C84}" srcOrd="1" destOrd="0" presId="urn:microsoft.com/office/officeart/2005/8/layout/chart3"/>
    <dgm:cxn modelId="{95979229-2936-405C-821A-2C9528F56C86}" type="presOf" srcId="{F1E1C50A-1296-4292-A1BB-4646B5D94EC1}" destId="{29A3498E-9650-4D38-8746-2CF5D56DE43E}" srcOrd="0" destOrd="0" presId="urn:microsoft.com/office/officeart/2005/8/layout/chart3"/>
    <dgm:cxn modelId="{220B8398-19B4-49E8-8D0F-08B17A21F65D}" srcId="{DD36D0D7-F226-4A82-9A2D-591A8E1051D9}" destId="{3B2CE30C-1125-4AB9-AD96-125CD9CDB17C}" srcOrd="0" destOrd="0" parTransId="{4544515A-2140-44B2-89FB-4475D710BD4C}" sibTransId="{8B61AF73-D01F-4104-9CBF-401CAB35981A}"/>
    <dgm:cxn modelId="{9FE26088-F361-4494-AF4B-01FB0FEB49F0}" srcId="{DD36D0D7-F226-4A82-9A2D-591A8E1051D9}" destId="{22427C3F-E22D-49A6-B8C1-3B10ABC4F03F}" srcOrd="2" destOrd="0" parTransId="{CEEE9E80-1A17-47F5-A8FB-423140905D8B}" sibTransId="{A1551C7F-1A2E-4B51-9F10-F8AF0F49DD95}"/>
    <dgm:cxn modelId="{391F78F5-0189-4F81-85BF-16A94189EEFF}" srcId="{DD36D0D7-F226-4A82-9A2D-591A8E1051D9}" destId="{0E932542-59E9-41A4-997D-F5771F65C1BC}" srcOrd="3" destOrd="0" parTransId="{DF908663-7963-448B-85AA-F47981EBA443}" sibTransId="{4FD7B84E-8908-449C-ABA8-BCCB5A4BD87E}"/>
    <dgm:cxn modelId="{63266AEA-C046-4BDE-90BD-8526EEFD8B08}" type="presOf" srcId="{22427C3F-E22D-49A6-B8C1-3B10ABC4F03F}" destId="{DCEDC38C-1065-461C-AFE6-29E4C3D1022D}" srcOrd="1" destOrd="0" presId="urn:microsoft.com/office/officeart/2005/8/layout/chart3"/>
    <dgm:cxn modelId="{E039B95A-2533-4778-8340-59FCD372A423}" type="presOf" srcId="{3B2CE30C-1125-4AB9-AD96-125CD9CDB17C}" destId="{F2121F03-9B59-4E93-BB65-18B5F41E6921}" srcOrd="1" destOrd="0" presId="urn:microsoft.com/office/officeart/2005/8/layout/chart3"/>
    <dgm:cxn modelId="{F347927C-4185-442B-84CC-BB40EBE9414D}" type="presOf" srcId="{F1E1C50A-1296-4292-A1BB-4646B5D94EC1}" destId="{6AD92A58-B60D-407E-95B5-B8EB83AEDA7A}" srcOrd="1" destOrd="0" presId="urn:microsoft.com/office/officeart/2005/8/layout/chart3"/>
    <dgm:cxn modelId="{0A42A146-1407-4D39-B423-926CDC78746A}" type="presParOf" srcId="{2514DE1B-600F-4354-85D3-5046AB129503}" destId="{A1F724F9-ED29-4DAD-BFCF-7F20581F223B}" srcOrd="0" destOrd="0" presId="urn:microsoft.com/office/officeart/2005/8/layout/chart3"/>
    <dgm:cxn modelId="{58B80078-F889-430C-A0BD-AEFB374C6F7B}" type="presParOf" srcId="{2514DE1B-600F-4354-85D3-5046AB129503}" destId="{F2121F03-9B59-4E93-BB65-18B5F41E6921}" srcOrd="1" destOrd="0" presId="urn:microsoft.com/office/officeart/2005/8/layout/chart3"/>
    <dgm:cxn modelId="{52BD6F24-FAB9-477A-9CC5-E911BC06AC8A}" type="presParOf" srcId="{2514DE1B-600F-4354-85D3-5046AB129503}" destId="{29A3498E-9650-4D38-8746-2CF5D56DE43E}" srcOrd="2" destOrd="0" presId="urn:microsoft.com/office/officeart/2005/8/layout/chart3"/>
    <dgm:cxn modelId="{846EFC6E-2342-4A3B-A96F-6F4EE7F36703}" type="presParOf" srcId="{2514DE1B-600F-4354-85D3-5046AB129503}" destId="{6AD92A58-B60D-407E-95B5-B8EB83AEDA7A}" srcOrd="3" destOrd="0" presId="urn:microsoft.com/office/officeart/2005/8/layout/chart3"/>
    <dgm:cxn modelId="{9330C472-7AA9-4061-9A23-D361095D4A9C}" type="presParOf" srcId="{2514DE1B-600F-4354-85D3-5046AB129503}" destId="{942CB1EC-42D6-46D7-90A8-989924DD3AB6}" srcOrd="4" destOrd="0" presId="urn:microsoft.com/office/officeart/2005/8/layout/chart3"/>
    <dgm:cxn modelId="{E8D1D928-ED19-4A9C-A8D4-6F472A6AC200}" type="presParOf" srcId="{2514DE1B-600F-4354-85D3-5046AB129503}" destId="{DCEDC38C-1065-461C-AFE6-29E4C3D1022D}" srcOrd="5" destOrd="0" presId="urn:microsoft.com/office/officeart/2005/8/layout/chart3"/>
    <dgm:cxn modelId="{876F1CD5-9A89-43C3-A130-6E1302A89FD1}" type="presParOf" srcId="{2514DE1B-600F-4354-85D3-5046AB129503}" destId="{9D5F7D1C-8B73-4091-ADBD-6552B2796F68}" srcOrd="6" destOrd="0" presId="urn:microsoft.com/office/officeart/2005/8/layout/chart3"/>
    <dgm:cxn modelId="{5143FAE4-B9BF-4680-B935-6A67EF229306}" type="presParOf" srcId="{2514DE1B-600F-4354-85D3-5046AB129503}" destId="{65588F95-9C39-4C3B-8EFA-ECCB1F5A3C8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8045F3-E2D1-4F7E-8FC4-65F6FE4B6C3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C50B7-ACAC-4329-9A3A-BAAB6D8D2FF4}">
      <dgm:prSet phldrT="[Texte]" custT="1"/>
      <dgm:spPr/>
      <dgm:t>
        <a:bodyPr/>
        <a:lstStyle/>
        <a:p>
          <a:r>
            <a:rPr lang="fr-CA" sz="1200" b="1" i="1" dirty="0" smtClean="0">
              <a:solidFill>
                <a:schemeClr val="bg1"/>
              </a:solidFill>
            </a:rPr>
            <a:t>Agir comme si elle était en situation de concurrence</a:t>
          </a:r>
          <a:endParaRPr lang="en-US" sz="1200" b="1" i="1" dirty="0">
            <a:solidFill>
              <a:schemeClr val="bg1"/>
            </a:solidFill>
          </a:endParaRPr>
        </a:p>
      </dgm:t>
    </dgm:pt>
    <dgm:pt modelId="{2162D58C-4A02-4BB1-8018-A49CEA6529B7}" type="parTrans" cxnId="{36A2CADF-9B84-4F8C-81C1-31263B9A9969}">
      <dgm:prSet/>
      <dgm:spPr/>
      <dgm:t>
        <a:bodyPr/>
        <a:lstStyle/>
        <a:p>
          <a:endParaRPr lang="en-US"/>
        </a:p>
      </dgm:t>
    </dgm:pt>
    <dgm:pt modelId="{EA3D827E-0813-4A7E-8EDF-15CEC525BFCE}" type="sibTrans" cxnId="{36A2CADF-9B84-4F8C-81C1-31263B9A9969}">
      <dgm:prSet/>
      <dgm:spPr/>
      <dgm:t>
        <a:bodyPr/>
        <a:lstStyle/>
        <a:p>
          <a:endParaRPr lang="en-US"/>
        </a:p>
      </dgm:t>
    </dgm:pt>
    <dgm:pt modelId="{66146385-FA91-43DA-8BAF-A4DB486E1F4C}">
      <dgm:prSet phldrT="[Texte]"/>
      <dgm:spPr/>
      <dgm:t>
        <a:bodyPr/>
        <a:lstStyle/>
        <a:p>
          <a:r>
            <a:rPr lang="fr-CA" i="1" dirty="0" smtClean="0">
              <a:solidFill>
                <a:schemeClr val="bg1"/>
              </a:solidFill>
            </a:rPr>
            <a:t>Ajuster ses prix sur la base des coûts actuels</a:t>
          </a:r>
          <a:endParaRPr lang="en-US" i="1" dirty="0">
            <a:solidFill>
              <a:schemeClr val="bg1"/>
            </a:solidFill>
          </a:endParaRPr>
        </a:p>
      </dgm:t>
    </dgm:pt>
    <dgm:pt modelId="{A4B79951-8436-42AA-A46E-05ADA83E9C84}" type="parTrans" cxnId="{7678AA5C-D891-40CE-9DE9-AA606A51B76D}">
      <dgm:prSet/>
      <dgm:spPr/>
      <dgm:t>
        <a:bodyPr/>
        <a:lstStyle/>
        <a:p>
          <a:endParaRPr lang="en-US"/>
        </a:p>
      </dgm:t>
    </dgm:pt>
    <dgm:pt modelId="{53A107BB-C589-472D-BD14-006EC796BCDA}" type="sibTrans" cxnId="{7678AA5C-D891-40CE-9DE9-AA606A51B76D}">
      <dgm:prSet/>
      <dgm:spPr/>
      <dgm:t>
        <a:bodyPr/>
        <a:lstStyle/>
        <a:p>
          <a:endParaRPr lang="en-US"/>
        </a:p>
      </dgm:t>
    </dgm:pt>
    <dgm:pt modelId="{AD055938-3A7D-4809-B911-994548ADF593}">
      <dgm:prSet phldrT="[Texte]"/>
      <dgm:spPr/>
      <dgm:t>
        <a:bodyPr/>
        <a:lstStyle/>
        <a:p>
          <a:r>
            <a:rPr lang="fr-CA" i="1" dirty="0" smtClean="0">
              <a:solidFill>
                <a:schemeClr val="bg1"/>
              </a:solidFill>
            </a:rPr>
            <a:t>Offrir aux clients ce qu’ils recherchent</a:t>
          </a:r>
          <a:endParaRPr lang="en-US" i="1" dirty="0">
            <a:solidFill>
              <a:schemeClr val="bg1"/>
            </a:solidFill>
          </a:endParaRPr>
        </a:p>
      </dgm:t>
    </dgm:pt>
    <dgm:pt modelId="{52297D59-289B-4BDE-B49E-3EDF4FD42CF0}" type="parTrans" cxnId="{283AB112-F37C-43F9-B267-14F090D13B46}">
      <dgm:prSet/>
      <dgm:spPr/>
      <dgm:t>
        <a:bodyPr/>
        <a:lstStyle/>
        <a:p>
          <a:endParaRPr lang="en-US"/>
        </a:p>
      </dgm:t>
    </dgm:pt>
    <dgm:pt modelId="{A00B649F-7029-49D4-BB03-6102C9A5D2C6}" type="sibTrans" cxnId="{283AB112-F37C-43F9-B267-14F090D13B46}">
      <dgm:prSet/>
      <dgm:spPr/>
      <dgm:t>
        <a:bodyPr/>
        <a:lstStyle/>
        <a:p>
          <a:endParaRPr lang="en-US"/>
        </a:p>
      </dgm:t>
    </dgm:pt>
    <dgm:pt modelId="{B5236255-226E-4268-8D7D-4E4F86CFA23E}">
      <dgm:prSet phldrT="[Texte]"/>
      <dgm:spPr/>
      <dgm:t>
        <a:bodyPr/>
        <a:lstStyle/>
        <a:p>
          <a:r>
            <a:rPr lang="fr-CA" i="1" dirty="0" smtClean="0">
              <a:solidFill>
                <a:schemeClr val="bg1"/>
              </a:solidFill>
            </a:rPr>
            <a:t>Augmenter ses parts de marché</a:t>
          </a:r>
          <a:endParaRPr lang="en-US" i="1" dirty="0">
            <a:solidFill>
              <a:schemeClr val="bg1"/>
            </a:solidFill>
          </a:endParaRPr>
        </a:p>
      </dgm:t>
    </dgm:pt>
    <dgm:pt modelId="{CD7A5E92-1577-4989-9DE4-7D143F751DCB}" type="parTrans" cxnId="{E96107D0-2C20-4B36-9ED4-7EB7A5025FB1}">
      <dgm:prSet/>
      <dgm:spPr/>
      <dgm:t>
        <a:bodyPr/>
        <a:lstStyle/>
        <a:p>
          <a:endParaRPr lang="en-US"/>
        </a:p>
      </dgm:t>
    </dgm:pt>
    <dgm:pt modelId="{ECCF86E4-F397-4C12-AEEA-A2064A6D13C9}" type="sibTrans" cxnId="{E96107D0-2C20-4B36-9ED4-7EB7A5025FB1}">
      <dgm:prSet/>
      <dgm:spPr/>
      <dgm:t>
        <a:bodyPr/>
        <a:lstStyle/>
        <a:p>
          <a:endParaRPr lang="en-US"/>
        </a:p>
      </dgm:t>
    </dgm:pt>
    <dgm:pt modelId="{991EE321-D393-4E8D-A265-D683612EFC85}">
      <dgm:prSet phldrT="[Texte]"/>
      <dgm:spPr/>
      <dgm:t>
        <a:bodyPr/>
        <a:lstStyle/>
        <a:p>
          <a:r>
            <a:rPr lang="fr-CA" i="1" dirty="0" smtClean="0">
              <a:solidFill>
                <a:schemeClr val="bg1"/>
              </a:solidFill>
            </a:rPr>
            <a:t>Répondre aux attentes des clients actuels et futurs</a:t>
          </a:r>
          <a:endParaRPr lang="en-US" i="1" dirty="0">
            <a:solidFill>
              <a:schemeClr val="bg1"/>
            </a:solidFill>
          </a:endParaRPr>
        </a:p>
      </dgm:t>
    </dgm:pt>
    <dgm:pt modelId="{74C83138-B336-49E2-9592-15FEAD1C6AD1}" type="parTrans" cxnId="{BF595A6E-E2AD-4BB0-A7AF-438E661B68BA}">
      <dgm:prSet/>
      <dgm:spPr/>
      <dgm:t>
        <a:bodyPr/>
        <a:lstStyle/>
        <a:p>
          <a:endParaRPr lang="en-US"/>
        </a:p>
      </dgm:t>
    </dgm:pt>
    <dgm:pt modelId="{8F8C1099-DF60-4F6E-A329-B7C9F5CFD814}" type="sibTrans" cxnId="{BF595A6E-E2AD-4BB0-A7AF-438E661B68BA}">
      <dgm:prSet/>
      <dgm:spPr/>
      <dgm:t>
        <a:bodyPr/>
        <a:lstStyle/>
        <a:p>
          <a:endParaRPr lang="en-US"/>
        </a:p>
      </dgm:t>
    </dgm:pt>
    <dgm:pt modelId="{C1FA5E15-5521-4EF6-B213-F04DB8384535}">
      <dgm:prSet/>
      <dgm:spPr/>
      <dgm:t>
        <a:bodyPr/>
        <a:lstStyle/>
        <a:p>
          <a:endParaRPr lang="en-US"/>
        </a:p>
      </dgm:t>
    </dgm:pt>
    <dgm:pt modelId="{D1A46710-266D-49F1-9123-7E1CA768A876}" type="parTrans" cxnId="{3546FE55-EADB-4D51-AA65-7073C3737122}">
      <dgm:prSet/>
      <dgm:spPr/>
      <dgm:t>
        <a:bodyPr/>
        <a:lstStyle/>
        <a:p>
          <a:endParaRPr lang="en-US"/>
        </a:p>
      </dgm:t>
    </dgm:pt>
    <dgm:pt modelId="{111F364B-65DD-4B86-BF38-248AA7005027}" type="sibTrans" cxnId="{3546FE55-EADB-4D51-AA65-7073C3737122}">
      <dgm:prSet/>
      <dgm:spPr/>
      <dgm:t>
        <a:bodyPr/>
        <a:lstStyle/>
        <a:p>
          <a:endParaRPr lang="en-US"/>
        </a:p>
      </dgm:t>
    </dgm:pt>
    <dgm:pt modelId="{18BF7A3B-F997-4338-874F-ECC83ABD9CF7}" type="pres">
      <dgm:prSet presAssocID="{B58045F3-E2D1-4F7E-8FC4-65F6FE4B6C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ED8E1-AF39-4D06-9A92-4E36C6AD821A}" type="pres">
      <dgm:prSet presAssocID="{EBCC50B7-ACAC-4329-9A3A-BAAB6D8D2FF4}" presName="centerShape" presStyleLbl="node0" presStyleIdx="0" presStyleCnt="1" custScaleX="94416" custScaleY="99005"/>
      <dgm:spPr/>
      <dgm:t>
        <a:bodyPr/>
        <a:lstStyle/>
        <a:p>
          <a:endParaRPr lang="en-US"/>
        </a:p>
      </dgm:t>
    </dgm:pt>
    <dgm:pt modelId="{6EF85411-F6CB-46F4-9D41-D0D096CDAAA3}" type="pres">
      <dgm:prSet presAssocID="{66146385-FA91-43DA-8BAF-A4DB486E1F4C}" presName="node" presStyleLbl="node1" presStyleIdx="0" presStyleCnt="4" custScaleX="107433" custScaleY="109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DA76C-6CA2-4D82-BDB5-50683B237146}" type="pres">
      <dgm:prSet presAssocID="{66146385-FA91-43DA-8BAF-A4DB486E1F4C}" presName="dummy" presStyleCnt="0"/>
      <dgm:spPr/>
      <dgm:t>
        <a:bodyPr/>
        <a:lstStyle/>
        <a:p>
          <a:endParaRPr lang="en-US"/>
        </a:p>
      </dgm:t>
    </dgm:pt>
    <dgm:pt modelId="{D909BA5E-0E05-4912-86D7-92FDFDC7BC8F}" type="pres">
      <dgm:prSet presAssocID="{53A107BB-C589-472D-BD14-006EC796BCD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DA76E4F-8E3E-4F20-8445-9C24313BD970}" type="pres">
      <dgm:prSet presAssocID="{AD055938-3A7D-4809-B911-994548ADF593}" presName="node" presStyleLbl="node1" presStyleIdx="1" presStyleCnt="4" custScaleX="104561" custScaleY="105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328FA-510E-41B7-923F-229029E55A61}" type="pres">
      <dgm:prSet presAssocID="{AD055938-3A7D-4809-B911-994548ADF593}" presName="dummy" presStyleCnt="0"/>
      <dgm:spPr/>
      <dgm:t>
        <a:bodyPr/>
        <a:lstStyle/>
        <a:p>
          <a:endParaRPr lang="en-US"/>
        </a:p>
      </dgm:t>
    </dgm:pt>
    <dgm:pt modelId="{2B4EF248-0FD0-449E-ACBC-7CFA761CB9DD}" type="pres">
      <dgm:prSet presAssocID="{A00B649F-7029-49D4-BB03-6102C9A5D2C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98707F0-CCDE-4AE3-BAE5-FADC898DC231}" type="pres">
      <dgm:prSet presAssocID="{B5236255-226E-4268-8D7D-4E4F86CFA23E}" presName="node" presStyleLbl="node1" presStyleIdx="2" presStyleCnt="4" custScaleX="105449" custScaleY="106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E1337-859C-4E96-BE25-5AB9E3DEA6EF}" type="pres">
      <dgm:prSet presAssocID="{B5236255-226E-4268-8D7D-4E4F86CFA23E}" presName="dummy" presStyleCnt="0"/>
      <dgm:spPr/>
      <dgm:t>
        <a:bodyPr/>
        <a:lstStyle/>
        <a:p>
          <a:endParaRPr lang="en-US"/>
        </a:p>
      </dgm:t>
    </dgm:pt>
    <dgm:pt modelId="{F6982B9F-3B9A-43B9-820D-C6971E5C3E0E}" type="pres">
      <dgm:prSet presAssocID="{ECCF86E4-F397-4C12-AEEA-A2064A6D13C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751869B-E9A9-451F-B0A1-196B285BBDEB}" type="pres">
      <dgm:prSet presAssocID="{991EE321-D393-4E8D-A265-D683612EFC85}" presName="node" presStyleLbl="node1" presStyleIdx="3" presStyleCnt="4" custScaleX="109164" custScaleY="109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4CC8F-E169-4F57-A56F-365667EC2CFC}" type="pres">
      <dgm:prSet presAssocID="{991EE321-D393-4E8D-A265-D683612EFC85}" presName="dummy" presStyleCnt="0"/>
      <dgm:spPr/>
      <dgm:t>
        <a:bodyPr/>
        <a:lstStyle/>
        <a:p>
          <a:endParaRPr lang="en-US"/>
        </a:p>
      </dgm:t>
    </dgm:pt>
    <dgm:pt modelId="{23F5B96D-F906-4156-95E5-EC6894942C00}" type="pres">
      <dgm:prSet presAssocID="{8F8C1099-DF60-4F6E-A329-B7C9F5CFD81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018AC16-5CB2-40F6-957D-F8CD1A421C0A}" type="presOf" srcId="{66146385-FA91-43DA-8BAF-A4DB486E1F4C}" destId="{6EF85411-F6CB-46F4-9D41-D0D096CDAAA3}" srcOrd="0" destOrd="0" presId="urn:microsoft.com/office/officeart/2005/8/layout/radial6"/>
    <dgm:cxn modelId="{BF595A6E-E2AD-4BB0-A7AF-438E661B68BA}" srcId="{EBCC50B7-ACAC-4329-9A3A-BAAB6D8D2FF4}" destId="{991EE321-D393-4E8D-A265-D683612EFC85}" srcOrd="3" destOrd="0" parTransId="{74C83138-B336-49E2-9592-15FEAD1C6AD1}" sibTransId="{8F8C1099-DF60-4F6E-A329-B7C9F5CFD814}"/>
    <dgm:cxn modelId="{283AB112-F37C-43F9-B267-14F090D13B46}" srcId="{EBCC50B7-ACAC-4329-9A3A-BAAB6D8D2FF4}" destId="{AD055938-3A7D-4809-B911-994548ADF593}" srcOrd="1" destOrd="0" parTransId="{52297D59-289B-4BDE-B49E-3EDF4FD42CF0}" sibTransId="{A00B649F-7029-49D4-BB03-6102C9A5D2C6}"/>
    <dgm:cxn modelId="{E96107D0-2C20-4B36-9ED4-7EB7A5025FB1}" srcId="{EBCC50B7-ACAC-4329-9A3A-BAAB6D8D2FF4}" destId="{B5236255-226E-4268-8D7D-4E4F86CFA23E}" srcOrd="2" destOrd="0" parTransId="{CD7A5E92-1577-4989-9DE4-7D143F751DCB}" sibTransId="{ECCF86E4-F397-4C12-AEEA-A2064A6D13C9}"/>
    <dgm:cxn modelId="{5D7E49DF-269E-470B-905B-C5C6A5E416F1}" type="presOf" srcId="{991EE321-D393-4E8D-A265-D683612EFC85}" destId="{C751869B-E9A9-451F-B0A1-196B285BBDEB}" srcOrd="0" destOrd="0" presId="urn:microsoft.com/office/officeart/2005/8/layout/radial6"/>
    <dgm:cxn modelId="{F4EFEEC1-0A88-4137-983C-05BC44B78405}" type="presOf" srcId="{AD055938-3A7D-4809-B911-994548ADF593}" destId="{8DA76E4F-8E3E-4F20-8445-9C24313BD970}" srcOrd="0" destOrd="0" presId="urn:microsoft.com/office/officeart/2005/8/layout/radial6"/>
    <dgm:cxn modelId="{F539E50F-E6A9-4E1F-8607-74DA56D74015}" type="presOf" srcId="{8F8C1099-DF60-4F6E-A329-B7C9F5CFD814}" destId="{23F5B96D-F906-4156-95E5-EC6894942C00}" srcOrd="0" destOrd="0" presId="urn:microsoft.com/office/officeart/2005/8/layout/radial6"/>
    <dgm:cxn modelId="{7678AA5C-D891-40CE-9DE9-AA606A51B76D}" srcId="{EBCC50B7-ACAC-4329-9A3A-BAAB6D8D2FF4}" destId="{66146385-FA91-43DA-8BAF-A4DB486E1F4C}" srcOrd="0" destOrd="0" parTransId="{A4B79951-8436-42AA-A46E-05ADA83E9C84}" sibTransId="{53A107BB-C589-472D-BD14-006EC796BCDA}"/>
    <dgm:cxn modelId="{211CB291-F396-4AFD-8ECC-527753F156C6}" type="presOf" srcId="{B58045F3-E2D1-4F7E-8FC4-65F6FE4B6C34}" destId="{18BF7A3B-F997-4338-874F-ECC83ABD9CF7}" srcOrd="0" destOrd="0" presId="urn:microsoft.com/office/officeart/2005/8/layout/radial6"/>
    <dgm:cxn modelId="{33099966-3ED0-4DC7-8228-F94F0E1BDD69}" type="presOf" srcId="{ECCF86E4-F397-4C12-AEEA-A2064A6D13C9}" destId="{F6982B9F-3B9A-43B9-820D-C6971E5C3E0E}" srcOrd="0" destOrd="0" presId="urn:microsoft.com/office/officeart/2005/8/layout/radial6"/>
    <dgm:cxn modelId="{DDA92579-D215-4F1B-802A-1D2A612DECEF}" type="presOf" srcId="{B5236255-226E-4268-8D7D-4E4F86CFA23E}" destId="{198707F0-CCDE-4AE3-BAE5-FADC898DC231}" srcOrd="0" destOrd="0" presId="urn:microsoft.com/office/officeart/2005/8/layout/radial6"/>
    <dgm:cxn modelId="{A8E248E5-A14C-4957-8FB9-F8200D896C52}" type="presOf" srcId="{A00B649F-7029-49D4-BB03-6102C9A5D2C6}" destId="{2B4EF248-0FD0-449E-ACBC-7CFA761CB9DD}" srcOrd="0" destOrd="0" presId="urn:microsoft.com/office/officeart/2005/8/layout/radial6"/>
    <dgm:cxn modelId="{3546FE55-EADB-4D51-AA65-7073C3737122}" srcId="{B58045F3-E2D1-4F7E-8FC4-65F6FE4B6C34}" destId="{C1FA5E15-5521-4EF6-B213-F04DB8384535}" srcOrd="1" destOrd="0" parTransId="{D1A46710-266D-49F1-9123-7E1CA768A876}" sibTransId="{111F364B-65DD-4B86-BF38-248AA7005027}"/>
    <dgm:cxn modelId="{36A2CADF-9B84-4F8C-81C1-31263B9A9969}" srcId="{B58045F3-E2D1-4F7E-8FC4-65F6FE4B6C34}" destId="{EBCC50B7-ACAC-4329-9A3A-BAAB6D8D2FF4}" srcOrd="0" destOrd="0" parTransId="{2162D58C-4A02-4BB1-8018-A49CEA6529B7}" sibTransId="{EA3D827E-0813-4A7E-8EDF-15CEC525BFCE}"/>
    <dgm:cxn modelId="{324B9F1B-6B4D-4989-A2EB-98385928ECE3}" type="presOf" srcId="{EBCC50B7-ACAC-4329-9A3A-BAAB6D8D2FF4}" destId="{184ED8E1-AF39-4D06-9A92-4E36C6AD821A}" srcOrd="0" destOrd="0" presId="urn:microsoft.com/office/officeart/2005/8/layout/radial6"/>
    <dgm:cxn modelId="{4F730966-6EFA-4D9F-8CE1-B52A01EC51F3}" type="presOf" srcId="{53A107BB-C589-472D-BD14-006EC796BCDA}" destId="{D909BA5E-0E05-4912-86D7-92FDFDC7BC8F}" srcOrd="0" destOrd="0" presId="urn:microsoft.com/office/officeart/2005/8/layout/radial6"/>
    <dgm:cxn modelId="{63B0456C-F107-4E40-ACB1-71675DA8866A}" type="presParOf" srcId="{18BF7A3B-F997-4338-874F-ECC83ABD9CF7}" destId="{184ED8E1-AF39-4D06-9A92-4E36C6AD821A}" srcOrd="0" destOrd="0" presId="urn:microsoft.com/office/officeart/2005/8/layout/radial6"/>
    <dgm:cxn modelId="{AEEC494F-0F6E-4BEB-968E-DA24661EA416}" type="presParOf" srcId="{18BF7A3B-F997-4338-874F-ECC83ABD9CF7}" destId="{6EF85411-F6CB-46F4-9D41-D0D096CDAAA3}" srcOrd="1" destOrd="0" presId="urn:microsoft.com/office/officeart/2005/8/layout/radial6"/>
    <dgm:cxn modelId="{D88FB0E9-41E1-4B91-B2F6-316D3598F58D}" type="presParOf" srcId="{18BF7A3B-F997-4338-874F-ECC83ABD9CF7}" destId="{60EDA76C-6CA2-4D82-BDB5-50683B237146}" srcOrd="2" destOrd="0" presId="urn:microsoft.com/office/officeart/2005/8/layout/radial6"/>
    <dgm:cxn modelId="{2BAEC34E-6C66-4414-AB6D-421AC81C0E27}" type="presParOf" srcId="{18BF7A3B-F997-4338-874F-ECC83ABD9CF7}" destId="{D909BA5E-0E05-4912-86D7-92FDFDC7BC8F}" srcOrd="3" destOrd="0" presId="urn:microsoft.com/office/officeart/2005/8/layout/radial6"/>
    <dgm:cxn modelId="{B8ED6AA4-ACF2-4D33-BF0B-FB7494A62530}" type="presParOf" srcId="{18BF7A3B-F997-4338-874F-ECC83ABD9CF7}" destId="{8DA76E4F-8E3E-4F20-8445-9C24313BD970}" srcOrd="4" destOrd="0" presId="urn:microsoft.com/office/officeart/2005/8/layout/radial6"/>
    <dgm:cxn modelId="{D86065F4-94D9-45B4-BAEB-DBB0A1805F3E}" type="presParOf" srcId="{18BF7A3B-F997-4338-874F-ECC83ABD9CF7}" destId="{CEF328FA-510E-41B7-923F-229029E55A61}" srcOrd="5" destOrd="0" presId="urn:microsoft.com/office/officeart/2005/8/layout/radial6"/>
    <dgm:cxn modelId="{62D9AAB5-0FA6-4746-937C-04DABB0FB361}" type="presParOf" srcId="{18BF7A3B-F997-4338-874F-ECC83ABD9CF7}" destId="{2B4EF248-0FD0-449E-ACBC-7CFA761CB9DD}" srcOrd="6" destOrd="0" presId="urn:microsoft.com/office/officeart/2005/8/layout/radial6"/>
    <dgm:cxn modelId="{9B01849A-6E04-44D9-A454-B86D361B45BD}" type="presParOf" srcId="{18BF7A3B-F997-4338-874F-ECC83ABD9CF7}" destId="{198707F0-CCDE-4AE3-BAE5-FADC898DC231}" srcOrd="7" destOrd="0" presId="urn:microsoft.com/office/officeart/2005/8/layout/radial6"/>
    <dgm:cxn modelId="{93FB3201-5B1C-45A2-BB70-5296D9C00417}" type="presParOf" srcId="{18BF7A3B-F997-4338-874F-ECC83ABD9CF7}" destId="{AEDE1337-859C-4E96-BE25-5AB9E3DEA6EF}" srcOrd="8" destOrd="0" presId="urn:microsoft.com/office/officeart/2005/8/layout/radial6"/>
    <dgm:cxn modelId="{5D683964-BE3F-4C56-A83B-D04C791C19E6}" type="presParOf" srcId="{18BF7A3B-F997-4338-874F-ECC83ABD9CF7}" destId="{F6982B9F-3B9A-43B9-820D-C6971E5C3E0E}" srcOrd="9" destOrd="0" presId="urn:microsoft.com/office/officeart/2005/8/layout/radial6"/>
    <dgm:cxn modelId="{2F875B3E-19AC-4810-BC2E-0453D7B5067C}" type="presParOf" srcId="{18BF7A3B-F997-4338-874F-ECC83ABD9CF7}" destId="{C751869B-E9A9-451F-B0A1-196B285BBDEB}" srcOrd="10" destOrd="0" presId="urn:microsoft.com/office/officeart/2005/8/layout/radial6"/>
    <dgm:cxn modelId="{7B9E34D4-E1E5-45E8-9990-6644FC1E5D73}" type="presParOf" srcId="{18BF7A3B-F997-4338-874F-ECC83ABD9CF7}" destId="{0614CC8F-E169-4F57-A56F-365667EC2CFC}" srcOrd="11" destOrd="0" presId="urn:microsoft.com/office/officeart/2005/8/layout/radial6"/>
    <dgm:cxn modelId="{DA1945D9-0D61-40A9-8D3B-09F383936186}" type="presParOf" srcId="{18BF7A3B-F997-4338-874F-ECC83ABD9CF7}" destId="{23F5B96D-F906-4156-95E5-EC6894942C0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8045F3-E2D1-4F7E-8FC4-65F6FE4B6C3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C50B7-ACAC-4329-9A3A-BAAB6D8D2FF4}">
      <dgm:prSet phldrT="[Texte]" custT="1"/>
      <dgm:spPr/>
      <dgm:t>
        <a:bodyPr/>
        <a:lstStyle/>
        <a:p>
          <a:r>
            <a:rPr lang="fr-CA" sz="1300" b="1" i="1" dirty="0" smtClean="0">
              <a:solidFill>
                <a:schemeClr val="bg1"/>
              </a:solidFill>
            </a:rPr>
            <a:t>Distributeurs gaziers</a:t>
          </a:r>
          <a:endParaRPr lang="en-US" sz="1300" b="1" i="1" dirty="0">
            <a:solidFill>
              <a:schemeClr val="bg1"/>
            </a:solidFill>
          </a:endParaRPr>
        </a:p>
      </dgm:t>
    </dgm:pt>
    <dgm:pt modelId="{2162D58C-4A02-4BB1-8018-A49CEA6529B7}" type="parTrans" cxnId="{36A2CADF-9B84-4F8C-81C1-31263B9A9969}">
      <dgm:prSet/>
      <dgm:spPr/>
      <dgm:t>
        <a:bodyPr/>
        <a:lstStyle/>
        <a:p>
          <a:endParaRPr lang="en-US"/>
        </a:p>
      </dgm:t>
    </dgm:pt>
    <dgm:pt modelId="{EA3D827E-0813-4A7E-8EDF-15CEC525BFCE}" type="sibTrans" cxnId="{36A2CADF-9B84-4F8C-81C1-31263B9A9969}">
      <dgm:prSet/>
      <dgm:spPr/>
      <dgm:t>
        <a:bodyPr/>
        <a:lstStyle/>
        <a:p>
          <a:endParaRPr lang="en-US"/>
        </a:p>
      </dgm:t>
    </dgm:pt>
    <dgm:pt modelId="{66146385-FA91-43DA-8BAF-A4DB486E1F4C}">
      <dgm:prSet phldrT="[Texte]" custT="1"/>
      <dgm:spPr/>
      <dgm:t>
        <a:bodyPr/>
        <a:lstStyle/>
        <a:p>
          <a:r>
            <a:rPr lang="fr-CA" sz="1200" i="1" dirty="0" smtClean="0">
              <a:solidFill>
                <a:schemeClr val="bg1"/>
              </a:solidFill>
            </a:rPr>
            <a:t>Ajuster ses prix sur la base des coûts actuels</a:t>
          </a:r>
          <a:endParaRPr lang="en-US" sz="1200" i="1" dirty="0">
            <a:solidFill>
              <a:schemeClr val="bg1"/>
            </a:solidFill>
          </a:endParaRPr>
        </a:p>
      </dgm:t>
    </dgm:pt>
    <dgm:pt modelId="{A4B79951-8436-42AA-A46E-05ADA83E9C84}" type="parTrans" cxnId="{7678AA5C-D891-40CE-9DE9-AA606A51B76D}">
      <dgm:prSet/>
      <dgm:spPr/>
      <dgm:t>
        <a:bodyPr/>
        <a:lstStyle/>
        <a:p>
          <a:endParaRPr lang="en-US"/>
        </a:p>
      </dgm:t>
    </dgm:pt>
    <dgm:pt modelId="{53A107BB-C589-472D-BD14-006EC796BCDA}" type="sibTrans" cxnId="{7678AA5C-D891-40CE-9DE9-AA606A51B76D}">
      <dgm:prSet/>
      <dgm:spPr/>
      <dgm:t>
        <a:bodyPr/>
        <a:lstStyle/>
        <a:p>
          <a:endParaRPr lang="en-US"/>
        </a:p>
      </dgm:t>
    </dgm:pt>
    <dgm:pt modelId="{AD055938-3A7D-4809-B911-994548ADF593}">
      <dgm:prSet phldrT="[Texte]" custT="1"/>
      <dgm:spPr/>
      <dgm:t>
        <a:bodyPr/>
        <a:lstStyle/>
        <a:p>
          <a:r>
            <a:rPr lang="fr-CA" sz="1200" i="1" dirty="0" smtClean="0">
              <a:solidFill>
                <a:schemeClr val="bg1"/>
              </a:solidFill>
            </a:rPr>
            <a:t>Offrir aux clients ce qu’ils recherchent</a:t>
          </a:r>
          <a:endParaRPr lang="en-US" sz="1200" i="1" dirty="0">
            <a:solidFill>
              <a:schemeClr val="bg1"/>
            </a:solidFill>
          </a:endParaRPr>
        </a:p>
      </dgm:t>
    </dgm:pt>
    <dgm:pt modelId="{52297D59-289B-4BDE-B49E-3EDF4FD42CF0}" type="parTrans" cxnId="{283AB112-F37C-43F9-B267-14F090D13B46}">
      <dgm:prSet/>
      <dgm:spPr/>
      <dgm:t>
        <a:bodyPr/>
        <a:lstStyle/>
        <a:p>
          <a:endParaRPr lang="en-US"/>
        </a:p>
      </dgm:t>
    </dgm:pt>
    <dgm:pt modelId="{A00B649F-7029-49D4-BB03-6102C9A5D2C6}" type="sibTrans" cxnId="{283AB112-F37C-43F9-B267-14F090D13B46}">
      <dgm:prSet/>
      <dgm:spPr/>
      <dgm:t>
        <a:bodyPr/>
        <a:lstStyle/>
        <a:p>
          <a:endParaRPr lang="en-US"/>
        </a:p>
      </dgm:t>
    </dgm:pt>
    <dgm:pt modelId="{B5236255-226E-4268-8D7D-4E4F86CFA23E}">
      <dgm:prSet phldrT="[Texte]" custT="1"/>
      <dgm:spPr/>
      <dgm:t>
        <a:bodyPr/>
        <a:lstStyle/>
        <a:p>
          <a:r>
            <a:rPr lang="fr-CA" sz="1200" i="1" dirty="0" smtClean="0">
              <a:solidFill>
                <a:schemeClr val="bg1"/>
              </a:solidFill>
            </a:rPr>
            <a:t>Augmenter ses parts de marché</a:t>
          </a:r>
          <a:endParaRPr lang="en-US" sz="1200" i="1" dirty="0">
            <a:solidFill>
              <a:schemeClr val="bg1"/>
            </a:solidFill>
          </a:endParaRPr>
        </a:p>
      </dgm:t>
    </dgm:pt>
    <dgm:pt modelId="{CD7A5E92-1577-4989-9DE4-7D143F751DCB}" type="parTrans" cxnId="{E96107D0-2C20-4B36-9ED4-7EB7A5025FB1}">
      <dgm:prSet/>
      <dgm:spPr/>
      <dgm:t>
        <a:bodyPr/>
        <a:lstStyle/>
        <a:p>
          <a:endParaRPr lang="en-US"/>
        </a:p>
      </dgm:t>
    </dgm:pt>
    <dgm:pt modelId="{ECCF86E4-F397-4C12-AEEA-A2064A6D13C9}" type="sibTrans" cxnId="{E96107D0-2C20-4B36-9ED4-7EB7A5025FB1}">
      <dgm:prSet/>
      <dgm:spPr/>
      <dgm:t>
        <a:bodyPr/>
        <a:lstStyle/>
        <a:p>
          <a:endParaRPr lang="en-US"/>
        </a:p>
      </dgm:t>
    </dgm:pt>
    <dgm:pt modelId="{991EE321-D393-4E8D-A265-D683612EFC85}">
      <dgm:prSet phldrT="[Texte]" custT="1"/>
      <dgm:spPr/>
      <dgm:t>
        <a:bodyPr/>
        <a:lstStyle/>
        <a:p>
          <a:r>
            <a:rPr lang="fr-CA" sz="1200" i="1" dirty="0" smtClean="0">
              <a:solidFill>
                <a:schemeClr val="bg1"/>
              </a:solidFill>
            </a:rPr>
            <a:t>Répondre aux attentes des clients actuels et futurs</a:t>
          </a:r>
          <a:endParaRPr lang="en-US" sz="1200" i="1" dirty="0">
            <a:solidFill>
              <a:schemeClr val="bg1"/>
            </a:solidFill>
          </a:endParaRPr>
        </a:p>
      </dgm:t>
    </dgm:pt>
    <dgm:pt modelId="{74C83138-B336-49E2-9592-15FEAD1C6AD1}" type="parTrans" cxnId="{BF595A6E-E2AD-4BB0-A7AF-438E661B68BA}">
      <dgm:prSet/>
      <dgm:spPr/>
      <dgm:t>
        <a:bodyPr/>
        <a:lstStyle/>
        <a:p>
          <a:endParaRPr lang="en-US"/>
        </a:p>
      </dgm:t>
    </dgm:pt>
    <dgm:pt modelId="{8F8C1099-DF60-4F6E-A329-B7C9F5CFD814}" type="sibTrans" cxnId="{BF595A6E-E2AD-4BB0-A7AF-438E661B68BA}">
      <dgm:prSet/>
      <dgm:spPr/>
      <dgm:t>
        <a:bodyPr/>
        <a:lstStyle/>
        <a:p>
          <a:endParaRPr lang="en-US"/>
        </a:p>
      </dgm:t>
    </dgm:pt>
    <dgm:pt modelId="{43653B9B-8759-478F-85AD-FF291A68CF44}">
      <dgm:prSet custT="1"/>
      <dgm:spPr/>
      <dgm:t>
        <a:bodyPr/>
        <a:lstStyle/>
        <a:p>
          <a:r>
            <a:rPr lang="fr-CA" sz="1200" i="1" dirty="0" smtClean="0">
              <a:solidFill>
                <a:schemeClr val="bg1"/>
              </a:solidFill>
            </a:rPr>
            <a:t>Équité entre les clients</a:t>
          </a:r>
          <a:endParaRPr lang="en-US" sz="1200" i="1" dirty="0">
            <a:solidFill>
              <a:schemeClr val="bg1"/>
            </a:solidFill>
          </a:endParaRPr>
        </a:p>
      </dgm:t>
    </dgm:pt>
    <dgm:pt modelId="{9A79E63F-5E3B-429C-BD46-7C915F41DF8E}" type="parTrans" cxnId="{FB3C03C6-680E-4BA4-A5F2-7ED5B9ACD275}">
      <dgm:prSet/>
      <dgm:spPr/>
      <dgm:t>
        <a:bodyPr/>
        <a:lstStyle/>
        <a:p>
          <a:endParaRPr lang="en-US"/>
        </a:p>
      </dgm:t>
    </dgm:pt>
    <dgm:pt modelId="{590F3243-1B9D-4F49-B4D6-2B2F842CE61F}" type="sibTrans" cxnId="{FB3C03C6-680E-4BA4-A5F2-7ED5B9ACD275}">
      <dgm:prSet/>
      <dgm:spPr/>
      <dgm:t>
        <a:bodyPr/>
        <a:lstStyle/>
        <a:p>
          <a:endParaRPr lang="en-US"/>
        </a:p>
      </dgm:t>
    </dgm:pt>
    <dgm:pt modelId="{40AF31AC-D139-45BE-8553-0E5A23277941}">
      <dgm:prSet custT="1"/>
      <dgm:spPr/>
      <dgm:t>
        <a:bodyPr/>
        <a:lstStyle/>
        <a:p>
          <a:r>
            <a:rPr lang="fr-CA" sz="1200" i="1" dirty="0" smtClean="0">
              <a:solidFill>
                <a:schemeClr val="bg1"/>
              </a:solidFill>
            </a:rPr>
            <a:t>Équilibre entre risques entreprise et clients</a:t>
          </a:r>
          <a:endParaRPr lang="en-US" sz="1200" i="1" dirty="0">
            <a:solidFill>
              <a:schemeClr val="bg1"/>
            </a:solidFill>
          </a:endParaRPr>
        </a:p>
      </dgm:t>
    </dgm:pt>
    <dgm:pt modelId="{A6DB8ACB-9072-4144-8172-2AF25C3090D6}" type="parTrans" cxnId="{4DFC273B-A9DE-4AB2-8253-6BEA3D009AE4}">
      <dgm:prSet/>
      <dgm:spPr/>
      <dgm:t>
        <a:bodyPr/>
        <a:lstStyle/>
        <a:p>
          <a:endParaRPr lang="en-US"/>
        </a:p>
      </dgm:t>
    </dgm:pt>
    <dgm:pt modelId="{A88CFD70-883E-40D3-93E8-FD83C01FB7DF}" type="sibTrans" cxnId="{4DFC273B-A9DE-4AB2-8253-6BEA3D009AE4}">
      <dgm:prSet/>
      <dgm:spPr/>
      <dgm:t>
        <a:bodyPr/>
        <a:lstStyle/>
        <a:p>
          <a:endParaRPr lang="en-US"/>
        </a:p>
      </dgm:t>
    </dgm:pt>
    <dgm:pt modelId="{3955B518-8CC8-40AF-AA4C-8B041FBE2F21}">
      <dgm:prSet custT="1"/>
      <dgm:spPr/>
      <dgm:t>
        <a:bodyPr/>
        <a:lstStyle/>
        <a:p>
          <a:r>
            <a:rPr lang="fr-CA" sz="1200" i="1" dirty="0" smtClean="0">
              <a:solidFill>
                <a:schemeClr val="bg1"/>
              </a:solidFill>
            </a:rPr>
            <a:t>Répondre aux orientations du Gouvernement</a:t>
          </a:r>
          <a:endParaRPr lang="en-US" sz="1200" i="1" dirty="0">
            <a:solidFill>
              <a:schemeClr val="bg1"/>
            </a:solidFill>
          </a:endParaRPr>
        </a:p>
      </dgm:t>
    </dgm:pt>
    <dgm:pt modelId="{69B0B5FD-1421-4774-B03C-1EE388C185DB}" type="parTrans" cxnId="{583DCF87-1DAA-404C-BA80-BB68F09C31D7}">
      <dgm:prSet/>
      <dgm:spPr/>
      <dgm:t>
        <a:bodyPr/>
        <a:lstStyle/>
        <a:p>
          <a:endParaRPr lang="en-US"/>
        </a:p>
      </dgm:t>
    </dgm:pt>
    <dgm:pt modelId="{57629EA6-5570-4FA7-8C50-ADC69CC51A71}" type="sibTrans" cxnId="{583DCF87-1DAA-404C-BA80-BB68F09C31D7}">
      <dgm:prSet/>
      <dgm:spPr/>
      <dgm:t>
        <a:bodyPr/>
        <a:lstStyle/>
        <a:p>
          <a:endParaRPr lang="en-US"/>
        </a:p>
      </dgm:t>
    </dgm:pt>
    <dgm:pt modelId="{C1FA5E15-5521-4EF6-B213-F04DB8384535}">
      <dgm:prSet/>
      <dgm:spPr/>
      <dgm:t>
        <a:bodyPr/>
        <a:lstStyle/>
        <a:p>
          <a:endParaRPr lang="en-US" dirty="0"/>
        </a:p>
      </dgm:t>
    </dgm:pt>
    <dgm:pt modelId="{111F364B-65DD-4B86-BF38-248AA7005027}" type="sibTrans" cxnId="{3546FE55-EADB-4D51-AA65-7073C3737122}">
      <dgm:prSet/>
      <dgm:spPr/>
      <dgm:t>
        <a:bodyPr/>
        <a:lstStyle/>
        <a:p>
          <a:endParaRPr lang="en-US"/>
        </a:p>
      </dgm:t>
    </dgm:pt>
    <dgm:pt modelId="{D1A46710-266D-49F1-9123-7E1CA768A876}" type="parTrans" cxnId="{3546FE55-EADB-4D51-AA65-7073C3737122}">
      <dgm:prSet/>
      <dgm:spPr/>
      <dgm:t>
        <a:bodyPr/>
        <a:lstStyle/>
        <a:p>
          <a:endParaRPr lang="en-US"/>
        </a:p>
      </dgm:t>
    </dgm:pt>
    <dgm:pt modelId="{18BF7A3B-F997-4338-874F-ECC83ABD9CF7}" type="pres">
      <dgm:prSet presAssocID="{B58045F3-E2D1-4F7E-8FC4-65F6FE4B6C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ED8E1-AF39-4D06-9A92-4E36C6AD821A}" type="pres">
      <dgm:prSet presAssocID="{EBCC50B7-ACAC-4329-9A3A-BAAB6D8D2FF4}" presName="centerShape" presStyleLbl="node0" presStyleIdx="0" presStyleCnt="1"/>
      <dgm:spPr/>
      <dgm:t>
        <a:bodyPr/>
        <a:lstStyle/>
        <a:p>
          <a:endParaRPr lang="en-US"/>
        </a:p>
      </dgm:t>
    </dgm:pt>
    <dgm:pt modelId="{6EF85411-F6CB-46F4-9D41-D0D096CDAAA3}" type="pres">
      <dgm:prSet presAssocID="{66146385-FA91-43DA-8BAF-A4DB486E1F4C}" presName="node" presStyleLbl="node1" presStyleIdx="0" presStyleCnt="7" custScaleX="140833" custScaleY="134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DA76C-6CA2-4D82-BDB5-50683B237146}" type="pres">
      <dgm:prSet presAssocID="{66146385-FA91-43DA-8BAF-A4DB486E1F4C}" presName="dummy" presStyleCnt="0"/>
      <dgm:spPr/>
    </dgm:pt>
    <dgm:pt modelId="{D909BA5E-0E05-4912-86D7-92FDFDC7BC8F}" type="pres">
      <dgm:prSet presAssocID="{53A107BB-C589-472D-BD14-006EC796BCDA}" presName="sibTrans" presStyleLbl="sibTrans2D1" presStyleIdx="0" presStyleCnt="7"/>
      <dgm:spPr/>
      <dgm:t>
        <a:bodyPr/>
        <a:lstStyle/>
        <a:p>
          <a:endParaRPr lang="en-US"/>
        </a:p>
      </dgm:t>
    </dgm:pt>
    <dgm:pt modelId="{8DA76E4F-8E3E-4F20-8445-9C24313BD970}" type="pres">
      <dgm:prSet presAssocID="{AD055938-3A7D-4809-B911-994548ADF593}" presName="node" presStyleLbl="node1" presStyleIdx="1" presStyleCnt="7" custScaleX="141700" custScaleY="138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328FA-510E-41B7-923F-229029E55A61}" type="pres">
      <dgm:prSet presAssocID="{AD055938-3A7D-4809-B911-994548ADF593}" presName="dummy" presStyleCnt="0"/>
      <dgm:spPr/>
    </dgm:pt>
    <dgm:pt modelId="{2B4EF248-0FD0-449E-ACBC-7CFA761CB9DD}" type="pres">
      <dgm:prSet presAssocID="{A00B649F-7029-49D4-BB03-6102C9A5D2C6}" presName="sibTrans" presStyleLbl="sibTrans2D1" presStyleIdx="1" presStyleCnt="7"/>
      <dgm:spPr/>
      <dgm:t>
        <a:bodyPr/>
        <a:lstStyle/>
        <a:p>
          <a:endParaRPr lang="en-US"/>
        </a:p>
      </dgm:t>
    </dgm:pt>
    <dgm:pt modelId="{198707F0-CCDE-4AE3-BAE5-FADC898DC231}" type="pres">
      <dgm:prSet presAssocID="{B5236255-226E-4268-8D7D-4E4F86CFA23E}" presName="node" presStyleLbl="node1" presStyleIdx="2" presStyleCnt="7" custScaleX="139161" custScaleY="133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E1337-859C-4E96-BE25-5AB9E3DEA6EF}" type="pres">
      <dgm:prSet presAssocID="{B5236255-226E-4268-8D7D-4E4F86CFA23E}" presName="dummy" presStyleCnt="0"/>
      <dgm:spPr/>
    </dgm:pt>
    <dgm:pt modelId="{F6982B9F-3B9A-43B9-820D-C6971E5C3E0E}" type="pres">
      <dgm:prSet presAssocID="{ECCF86E4-F397-4C12-AEEA-A2064A6D13C9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751869B-E9A9-451F-B0A1-196B285BBDEB}" type="pres">
      <dgm:prSet presAssocID="{991EE321-D393-4E8D-A265-D683612EFC85}" presName="node" presStyleLbl="node1" presStyleIdx="3" presStyleCnt="7" custScaleX="134375" custScaleY="131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4CC8F-E169-4F57-A56F-365667EC2CFC}" type="pres">
      <dgm:prSet presAssocID="{991EE321-D393-4E8D-A265-D683612EFC85}" presName="dummy" presStyleCnt="0"/>
      <dgm:spPr/>
    </dgm:pt>
    <dgm:pt modelId="{23F5B96D-F906-4156-95E5-EC6894942C00}" type="pres">
      <dgm:prSet presAssocID="{8F8C1099-DF60-4F6E-A329-B7C9F5CFD814}" presName="sibTrans" presStyleLbl="sibTrans2D1" presStyleIdx="3" presStyleCnt="7"/>
      <dgm:spPr/>
      <dgm:t>
        <a:bodyPr/>
        <a:lstStyle/>
        <a:p>
          <a:endParaRPr lang="en-US"/>
        </a:p>
      </dgm:t>
    </dgm:pt>
    <dgm:pt modelId="{F8412F98-D05C-4AFF-9D9E-1B0DBCDC8EED}" type="pres">
      <dgm:prSet presAssocID="{43653B9B-8759-478F-85AD-FF291A68CF44}" presName="node" presStyleLbl="node1" presStyleIdx="4" presStyleCnt="7" custScaleX="132838" custScaleY="131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12F12-29E1-48E0-8633-6290A35BAF35}" type="pres">
      <dgm:prSet presAssocID="{43653B9B-8759-478F-85AD-FF291A68CF44}" presName="dummy" presStyleCnt="0"/>
      <dgm:spPr/>
    </dgm:pt>
    <dgm:pt modelId="{D9B2ED2B-A019-4242-ADE6-5AB7B0923147}" type="pres">
      <dgm:prSet presAssocID="{590F3243-1B9D-4F49-B4D6-2B2F842CE61F}" presName="sibTrans" presStyleLbl="sibTrans2D1" presStyleIdx="4" presStyleCnt="7"/>
      <dgm:spPr/>
      <dgm:t>
        <a:bodyPr/>
        <a:lstStyle/>
        <a:p>
          <a:endParaRPr lang="en-US"/>
        </a:p>
      </dgm:t>
    </dgm:pt>
    <dgm:pt modelId="{8759D709-479F-42AD-8097-98B7D976FE74}" type="pres">
      <dgm:prSet presAssocID="{3955B518-8CC8-40AF-AA4C-8B041FBE2F21}" presName="node" presStyleLbl="node1" presStyleIdx="5" presStyleCnt="7" custScaleX="136472" custScaleY="138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6F5E8-EFEF-4FF9-99D3-E1EE6F6D84FF}" type="pres">
      <dgm:prSet presAssocID="{3955B518-8CC8-40AF-AA4C-8B041FBE2F21}" presName="dummy" presStyleCnt="0"/>
      <dgm:spPr/>
    </dgm:pt>
    <dgm:pt modelId="{A52D2FBC-54B3-4563-954B-26FFD042E493}" type="pres">
      <dgm:prSet presAssocID="{57629EA6-5570-4FA7-8C50-ADC69CC51A71}" presName="sibTrans" presStyleLbl="sibTrans2D1" presStyleIdx="5" presStyleCnt="7"/>
      <dgm:spPr/>
      <dgm:t>
        <a:bodyPr/>
        <a:lstStyle/>
        <a:p>
          <a:endParaRPr lang="en-US"/>
        </a:p>
      </dgm:t>
    </dgm:pt>
    <dgm:pt modelId="{450510B1-8870-47C2-A2A6-95A8B8AAAFEF}" type="pres">
      <dgm:prSet presAssocID="{40AF31AC-D139-45BE-8553-0E5A23277941}" presName="node" presStyleLbl="node1" presStyleIdx="6" presStyleCnt="7" custScaleX="140163" custScaleY="137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AACBA-9B56-4008-8D7F-3E7A4E1ED2E1}" type="pres">
      <dgm:prSet presAssocID="{40AF31AC-D139-45BE-8553-0E5A23277941}" presName="dummy" presStyleCnt="0"/>
      <dgm:spPr/>
    </dgm:pt>
    <dgm:pt modelId="{E6DA0484-14E6-478C-9FD1-FA67C87F6F6C}" type="pres">
      <dgm:prSet presAssocID="{A88CFD70-883E-40D3-93E8-FD83C01FB7DF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4DFC273B-A9DE-4AB2-8253-6BEA3D009AE4}" srcId="{EBCC50B7-ACAC-4329-9A3A-BAAB6D8D2FF4}" destId="{40AF31AC-D139-45BE-8553-0E5A23277941}" srcOrd="6" destOrd="0" parTransId="{A6DB8ACB-9072-4144-8172-2AF25C3090D6}" sibTransId="{A88CFD70-883E-40D3-93E8-FD83C01FB7DF}"/>
    <dgm:cxn modelId="{44B30E65-A9CA-4C7D-B590-0D1A40742573}" type="presOf" srcId="{991EE321-D393-4E8D-A265-D683612EFC85}" destId="{C751869B-E9A9-451F-B0A1-196B285BBDEB}" srcOrd="0" destOrd="0" presId="urn:microsoft.com/office/officeart/2005/8/layout/radial6"/>
    <dgm:cxn modelId="{9A9AED54-C9C9-4E30-A9AA-D07861D4A583}" type="presOf" srcId="{ECCF86E4-F397-4C12-AEEA-A2064A6D13C9}" destId="{F6982B9F-3B9A-43B9-820D-C6971E5C3E0E}" srcOrd="0" destOrd="0" presId="urn:microsoft.com/office/officeart/2005/8/layout/radial6"/>
    <dgm:cxn modelId="{372FEBD0-9CEA-4C1F-BDBC-3259549CE254}" type="presOf" srcId="{8F8C1099-DF60-4F6E-A329-B7C9F5CFD814}" destId="{23F5B96D-F906-4156-95E5-EC6894942C00}" srcOrd="0" destOrd="0" presId="urn:microsoft.com/office/officeart/2005/8/layout/radial6"/>
    <dgm:cxn modelId="{FB3C03C6-680E-4BA4-A5F2-7ED5B9ACD275}" srcId="{EBCC50B7-ACAC-4329-9A3A-BAAB6D8D2FF4}" destId="{43653B9B-8759-478F-85AD-FF291A68CF44}" srcOrd="4" destOrd="0" parTransId="{9A79E63F-5E3B-429C-BD46-7C915F41DF8E}" sibTransId="{590F3243-1B9D-4F49-B4D6-2B2F842CE61F}"/>
    <dgm:cxn modelId="{78E51CB3-CF5F-43F5-B2C8-7E240ACFDC0D}" type="presOf" srcId="{57629EA6-5570-4FA7-8C50-ADC69CC51A71}" destId="{A52D2FBC-54B3-4563-954B-26FFD042E493}" srcOrd="0" destOrd="0" presId="urn:microsoft.com/office/officeart/2005/8/layout/radial6"/>
    <dgm:cxn modelId="{346E4C90-1B1E-4946-976E-CDDCE9FB0B5B}" type="presOf" srcId="{A88CFD70-883E-40D3-93E8-FD83C01FB7DF}" destId="{E6DA0484-14E6-478C-9FD1-FA67C87F6F6C}" srcOrd="0" destOrd="0" presId="urn:microsoft.com/office/officeart/2005/8/layout/radial6"/>
    <dgm:cxn modelId="{DA414EDF-D6E1-472F-9B83-7F05EDFD944F}" type="presOf" srcId="{B5236255-226E-4268-8D7D-4E4F86CFA23E}" destId="{198707F0-CCDE-4AE3-BAE5-FADC898DC231}" srcOrd="0" destOrd="0" presId="urn:microsoft.com/office/officeart/2005/8/layout/radial6"/>
    <dgm:cxn modelId="{CFED3970-A0E5-4F8D-AAC3-A6685159B0E8}" type="presOf" srcId="{43653B9B-8759-478F-85AD-FF291A68CF44}" destId="{F8412F98-D05C-4AFF-9D9E-1B0DBCDC8EED}" srcOrd="0" destOrd="0" presId="urn:microsoft.com/office/officeart/2005/8/layout/radial6"/>
    <dgm:cxn modelId="{B2169577-36E8-4281-B680-BA5B5F89CDB1}" type="presOf" srcId="{EBCC50B7-ACAC-4329-9A3A-BAAB6D8D2FF4}" destId="{184ED8E1-AF39-4D06-9A92-4E36C6AD821A}" srcOrd="0" destOrd="0" presId="urn:microsoft.com/office/officeart/2005/8/layout/radial6"/>
    <dgm:cxn modelId="{E828806D-06AD-41AD-A8C7-A1F0718579BC}" type="presOf" srcId="{3955B518-8CC8-40AF-AA4C-8B041FBE2F21}" destId="{8759D709-479F-42AD-8097-98B7D976FE74}" srcOrd="0" destOrd="0" presId="urn:microsoft.com/office/officeart/2005/8/layout/radial6"/>
    <dgm:cxn modelId="{3546FE55-EADB-4D51-AA65-7073C3737122}" srcId="{B58045F3-E2D1-4F7E-8FC4-65F6FE4B6C34}" destId="{C1FA5E15-5521-4EF6-B213-F04DB8384535}" srcOrd="1" destOrd="0" parTransId="{D1A46710-266D-49F1-9123-7E1CA768A876}" sibTransId="{111F364B-65DD-4B86-BF38-248AA7005027}"/>
    <dgm:cxn modelId="{A4572E86-811C-4D17-A329-236D0AD79A8C}" type="presOf" srcId="{53A107BB-C589-472D-BD14-006EC796BCDA}" destId="{D909BA5E-0E05-4912-86D7-92FDFDC7BC8F}" srcOrd="0" destOrd="0" presId="urn:microsoft.com/office/officeart/2005/8/layout/radial6"/>
    <dgm:cxn modelId="{D0B9772C-F1F3-4362-B00D-9D22EE3E3C01}" type="presOf" srcId="{B58045F3-E2D1-4F7E-8FC4-65F6FE4B6C34}" destId="{18BF7A3B-F997-4338-874F-ECC83ABD9CF7}" srcOrd="0" destOrd="0" presId="urn:microsoft.com/office/officeart/2005/8/layout/radial6"/>
    <dgm:cxn modelId="{36A2CADF-9B84-4F8C-81C1-31263B9A9969}" srcId="{B58045F3-E2D1-4F7E-8FC4-65F6FE4B6C34}" destId="{EBCC50B7-ACAC-4329-9A3A-BAAB6D8D2FF4}" srcOrd="0" destOrd="0" parTransId="{2162D58C-4A02-4BB1-8018-A49CEA6529B7}" sibTransId="{EA3D827E-0813-4A7E-8EDF-15CEC525BFCE}"/>
    <dgm:cxn modelId="{42651F2B-4758-4B6F-91B8-63FFC81C133D}" type="presOf" srcId="{590F3243-1B9D-4F49-B4D6-2B2F842CE61F}" destId="{D9B2ED2B-A019-4242-ADE6-5AB7B0923147}" srcOrd="0" destOrd="0" presId="urn:microsoft.com/office/officeart/2005/8/layout/radial6"/>
    <dgm:cxn modelId="{352BEC26-A93A-4471-850D-5465F42D0884}" type="presOf" srcId="{A00B649F-7029-49D4-BB03-6102C9A5D2C6}" destId="{2B4EF248-0FD0-449E-ACBC-7CFA761CB9DD}" srcOrd="0" destOrd="0" presId="urn:microsoft.com/office/officeart/2005/8/layout/radial6"/>
    <dgm:cxn modelId="{283AB112-F37C-43F9-B267-14F090D13B46}" srcId="{EBCC50B7-ACAC-4329-9A3A-BAAB6D8D2FF4}" destId="{AD055938-3A7D-4809-B911-994548ADF593}" srcOrd="1" destOrd="0" parTransId="{52297D59-289B-4BDE-B49E-3EDF4FD42CF0}" sibTransId="{A00B649F-7029-49D4-BB03-6102C9A5D2C6}"/>
    <dgm:cxn modelId="{E96107D0-2C20-4B36-9ED4-7EB7A5025FB1}" srcId="{EBCC50B7-ACAC-4329-9A3A-BAAB6D8D2FF4}" destId="{B5236255-226E-4268-8D7D-4E4F86CFA23E}" srcOrd="2" destOrd="0" parTransId="{CD7A5E92-1577-4989-9DE4-7D143F751DCB}" sibTransId="{ECCF86E4-F397-4C12-AEEA-A2064A6D13C9}"/>
    <dgm:cxn modelId="{8D3C8AA4-35F8-4DB8-9F1B-53A1A44125F2}" type="presOf" srcId="{AD055938-3A7D-4809-B911-994548ADF593}" destId="{8DA76E4F-8E3E-4F20-8445-9C24313BD970}" srcOrd="0" destOrd="0" presId="urn:microsoft.com/office/officeart/2005/8/layout/radial6"/>
    <dgm:cxn modelId="{7678AA5C-D891-40CE-9DE9-AA606A51B76D}" srcId="{EBCC50B7-ACAC-4329-9A3A-BAAB6D8D2FF4}" destId="{66146385-FA91-43DA-8BAF-A4DB486E1F4C}" srcOrd="0" destOrd="0" parTransId="{A4B79951-8436-42AA-A46E-05ADA83E9C84}" sibTransId="{53A107BB-C589-472D-BD14-006EC796BCDA}"/>
    <dgm:cxn modelId="{583DCF87-1DAA-404C-BA80-BB68F09C31D7}" srcId="{EBCC50B7-ACAC-4329-9A3A-BAAB6D8D2FF4}" destId="{3955B518-8CC8-40AF-AA4C-8B041FBE2F21}" srcOrd="5" destOrd="0" parTransId="{69B0B5FD-1421-4774-B03C-1EE388C185DB}" sibTransId="{57629EA6-5570-4FA7-8C50-ADC69CC51A71}"/>
    <dgm:cxn modelId="{BF595A6E-E2AD-4BB0-A7AF-438E661B68BA}" srcId="{EBCC50B7-ACAC-4329-9A3A-BAAB6D8D2FF4}" destId="{991EE321-D393-4E8D-A265-D683612EFC85}" srcOrd="3" destOrd="0" parTransId="{74C83138-B336-49E2-9592-15FEAD1C6AD1}" sibTransId="{8F8C1099-DF60-4F6E-A329-B7C9F5CFD814}"/>
    <dgm:cxn modelId="{AFAB75C7-3BD3-4A89-B770-DE939CB415E5}" type="presOf" srcId="{40AF31AC-D139-45BE-8553-0E5A23277941}" destId="{450510B1-8870-47C2-A2A6-95A8B8AAAFEF}" srcOrd="0" destOrd="0" presId="urn:microsoft.com/office/officeart/2005/8/layout/radial6"/>
    <dgm:cxn modelId="{18032E16-489B-4AB2-A2FE-0E84EFF33D93}" type="presOf" srcId="{66146385-FA91-43DA-8BAF-A4DB486E1F4C}" destId="{6EF85411-F6CB-46F4-9D41-D0D096CDAAA3}" srcOrd="0" destOrd="0" presId="urn:microsoft.com/office/officeart/2005/8/layout/radial6"/>
    <dgm:cxn modelId="{62850267-604D-4129-8F50-5FCACD7E03B5}" type="presParOf" srcId="{18BF7A3B-F997-4338-874F-ECC83ABD9CF7}" destId="{184ED8E1-AF39-4D06-9A92-4E36C6AD821A}" srcOrd="0" destOrd="0" presId="urn:microsoft.com/office/officeart/2005/8/layout/radial6"/>
    <dgm:cxn modelId="{0048A3D2-C520-4477-A157-65039268833F}" type="presParOf" srcId="{18BF7A3B-F997-4338-874F-ECC83ABD9CF7}" destId="{6EF85411-F6CB-46F4-9D41-D0D096CDAAA3}" srcOrd="1" destOrd="0" presId="urn:microsoft.com/office/officeart/2005/8/layout/radial6"/>
    <dgm:cxn modelId="{896A5E85-53FD-4283-A3D2-7F5BBECF22E7}" type="presParOf" srcId="{18BF7A3B-F997-4338-874F-ECC83ABD9CF7}" destId="{60EDA76C-6CA2-4D82-BDB5-50683B237146}" srcOrd="2" destOrd="0" presId="urn:microsoft.com/office/officeart/2005/8/layout/radial6"/>
    <dgm:cxn modelId="{74EB913C-503A-4F09-A432-DA397F6B8ECC}" type="presParOf" srcId="{18BF7A3B-F997-4338-874F-ECC83ABD9CF7}" destId="{D909BA5E-0E05-4912-86D7-92FDFDC7BC8F}" srcOrd="3" destOrd="0" presId="urn:microsoft.com/office/officeart/2005/8/layout/radial6"/>
    <dgm:cxn modelId="{90D75CA9-9C32-4BBD-B107-ECF97AF25C27}" type="presParOf" srcId="{18BF7A3B-F997-4338-874F-ECC83ABD9CF7}" destId="{8DA76E4F-8E3E-4F20-8445-9C24313BD970}" srcOrd="4" destOrd="0" presId="urn:microsoft.com/office/officeart/2005/8/layout/radial6"/>
    <dgm:cxn modelId="{3FB1663E-BD91-4AB3-B6C6-3448EFDB11B7}" type="presParOf" srcId="{18BF7A3B-F997-4338-874F-ECC83ABD9CF7}" destId="{CEF328FA-510E-41B7-923F-229029E55A61}" srcOrd="5" destOrd="0" presId="urn:microsoft.com/office/officeart/2005/8/layout/radial6"/>
    <dgm:cxn modelId="{EE4255CA-128E-4F33-AAD4-C9C8CD1930E2}" type="presParOf" srcId="{18BF7A3B-F997-4338-874F-ECC83ABD9CF7}" destId="{2B4EF248-0FD0-449E-ACBC-7CFA761CB9DD}" srcOrd="6" destOrd="0" presId="urn:microsoft.com/office/officeart/2005/8/layout/radial6"/>
    <dgm:cxn modelId="{DCB881D7-F165-44EF-BC14-ABBE48BB1933}" type="presParOf" srcId="{18BF7A3B-F997-4338-874F-ECC83ABD9CF7}" destId="{198707F0-CCDE-4AE3-BAE5-FADC898DC231}" srcOrd="7" destOrd="0" presId="urn:microsoft.com/office/officeart/2005/8/layout/radial6"/>
    <dgm:cxn modelId="{FCEBC6DB-FC72-438E-9238-7CBCF08016FB}" type="presParOf" srcId="{18BF7A3B-F997-4338-874F-ECC83ABD9CF7}" destId="{AEDE1337-859C-4E96-BE25-5AB9E3DEA6EF}" srcOrd="8" destOrd="0" presId="urn:microsoft.com/office/officeart/2005/8/layout/radial6"/>
    <dgm:cxn modelId="{5D7C582E-6D17-4516-A5BB-74E277CF1A9C}" type="presParOf" srcId="{18BF7A3B-F997-4338-874F-ECC83ABD9CF7}" destId="{F6982B9F-3B9A-43B9-820D-C6971E5C3E0E}" srcOrd="9" destOrd="0" presId="urn:microsoft.com/office/officeart/2005/8/layout/radial6"/>
    <dgm:cxn modelId="{F8428968-EDAB-4B66-BDE1-E9334F4F9E00}" type="presParOf" srcId="{18BF7A3B-F997-4338-874F-ECC83ABD9CF7}" destId="{C751869B-E9A9-451F-B0A1-196B285BBDEB}" srcOrd="10" destOrd="0" presId="urn:microsoft.com/office/officeart/2005/8/layout/radial6"/>
    <dgm:cxn modelId="{02C45A76-D975-42A8-B9B2-CA662174133C}" type="presParOf" srcId="{18BF7A3B-F997-4338-874F-ECC83ABD9CF7}" destId="{0614CC8F-E169-4F57-A56F-365667EC2CFC}" srcOrd="11" destOrd="0" presId="urn:microsoft.com/office/officeart/2005/8/layout/radial6"/>
    <dgm:cxn modelId="{E0282222-3238-42C5-A493-BE7166725F5A}" type="presParOf" srcId="{18BF7A3B-F997-4338-874F-ECC83ABD9CF7}" destId="{23F5B96D-F906-4156-95E5-EC6894942C00}" srcOrd="12" destOrd="0" presId="urn:microsoft.com/office/officeart/2005/8/layout/radial6"/>
    <dgm:cxn modelId="{06113389-BCB9-4AA7-B5E0-0F33AA9393FC}" type="presParOf" srcId="{18BF7A3B-F997-4338-874F-ECC83ABD9CF7}" destId="{F8412F98-D05C-4AFF-9D9E-1B0DBCDC8EED}" srcOrd="13" destOrd="0" presId="urn:microsoft.com/office/officeart/2005/8/layout/radial6"/>
    <dgm:cxn modelId="{9D4C7AE7-199D-47C4-AE07-6869B8887490}" type="presParOf" srcId="{18BF7A3B-F997-4338-874F-ECC83ABD9CF7}" destId="{73712F12-29E1-48E0-8633-6290A35BAF35}" srcOrd="14" destOrd="0" presId="urn:microsoft.com/office/officeart/2005/8/layout/radial6"/>
    <dgm:cxn modelId="{527F6888-7F8F-43DA-8870-E583AD5216A3}" type="presParOf" srcId="{18BF7A3B-F997-4338-874F-ECC83ABD9CF7}" destId="{D9B2ED2B-A019-4242-ADE6-5AB7B0923147}" srcOrd="15" destOrd="0" presId="urn:microsoft.com/office/officeart/2005/8/layout/radial6"/>
    <dgm:cxn modelId="{99B72932-664D-417A-9368-8812930DF919}" type="presParOf" srcId="{18BF7A3B-F997-4338-874F-ECC83ABD9CF7}" destId="{8759D709-479F-42AD-8097-98B7D976FE74}" srcOrd="16" destOrd="0" presId="urn:microsoft.com/office/officeart/2005/8/layout/radial6"/>
    <dgm:cxn modelId="{B178B427-83A5-494D-9BE6-8D0F00EC696F}" type="presParOf" srcId="{18BF7A3B-F997-4338-874F-ECC83ABD9CF7}" destId="{1376F5E8-EFEF-4FF9-99D3-E1EE6F6D84FF}" srcOrd="17" destOrd="0" presId="urn:microsoft.com/office/officeart/2005/8/layout/radial6"/>
    <dgm:cxn modelId="{B985DB29-83EF-4F84-BB82-7766D4F2702E}" type="presParOf" srcId="{18BF7A3B-F997-4338-874F-ECC83ABD9CF7}" destId="{A52D2FBC-54B3-4563-954B-26FFD042E493}" srcOrd="18" destOrd="0" presId="urn:microsoft.com/office/officeart/2005/8/layout/radial6"/>
    <dgm:cxn modelId="{B361938A-1C54-4D12-A1D3-6612AAE99428}" type="presParOf" srcId="{18BF7A3B-F997-4338-874F-ECC83ABD9CF7}" destId="{450510B1-8870-47C2-A2A6-95A8B8AAAFEF}" srcOrd="19" destOrd="0" presId="urn:microsoft.com/office/officeart/2005/8/layout/radial6"/>
    <dgm:cxn modelId="{3D43063D-5F5E-42B7-B098-50463262E7B1}" type="presParOf" srcId="{18BF7A3B-F997-4338-874F-ECC83ABD9CF7}" destId="{24FAACBA-9B56-4008-8D7F-3E7A4E1ED2E1}" srcOrd="20" destOrd="0" presId="urn:microsoft.com/office/officeart/2005/8/layout/radial6"/>
    <dgm:cxn modelId="{5369F8B1-B9FE-4E42-A7A6-C7286CA191B3}" type="presParOf" srcId="{18BF7A3B-F997-4338-874F-ECC83ABD9CF7}" destId="{E6DA0484-14E6-478C-9FD1-FA67C87F6F6C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EE8F45-05C4-4412-9FF8-D8AC562DB54A}" type="doc">
      <dgm:prSet loTypeId="urn:microsoft.com/office/officeart/2009/3/layout/DescendingProcess" loCatId="process" qsTypeId="urn:microsoft.com/office/officeart/2005/8/quickstyle/simple2" qsCatId="simple" csTypeId="urn:microsoft.com/office/officeart/2005/8/colors/accent1_2" csCatId="accent1" phldr="1"/>
      <dgm:spPr/>
    </dgm:pt>
    <dgm:pt modelId="{E7DE98AC-2D03-4DBD-B2F8-CDCAE648C127}">
      <dgm:prSet phldrT="[Texte]" custT="1"/>
      <dgm:spPr/>
      <dgm:t>
        <a:bodyPr/>
        <a:lstStyle/>
        <a:p>
          <a:r>
            <a:rPr lang="fr-CA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Tarifs les plus bas, pour les consommateurs actuels</a:t>
          </a:r>
          <a:endParaRPr 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1D5BF07-C601-4869-B7F7-0FFE699C2F71}" type="parTrans" cxnId="{1E7F9A80-FD81-4D78-BA4F-A37D31E2C961}">
      <dgm:prSet/>
      <dgm:spPr/>
      <dgm:t>
        <a:bodyPr/>
        <a:lstStyle/>
        <a:p>
          <a:endParaRPr lang="en-US"/>
        </a:p>
      </dgm:t>
    </dgm:pt>
    <dgm:pt modelId="{F8ABC061-CEB7-444E-AEFD-9061EE82EF4C}" type="sibTrans" cxnId="{1E7F9A80-FD81-4D78-BA4F-A37D31E2C961}">
      <dgm:prSet/>
      <dgm:spPr/>
      <dgm:t>
        <a:bodyPr/>
        <a:lstStyle/>
        <a:p>
          <a:endParaRPr lang="en-US"/>
        </a:p>
      </dgm:t>
    </dgm:pt>
    <dgm:pt modelId="{06A008FD-2174-4AB9-A0AC-D55FD29EAE8B}">
      <dgm:prSet phldrT="[Texte]" custT="1"/>
      <dgm:spPr/>
      <dgm:t>
        <a:bodyPr/>
        <a:lstStyle/>
        <a:p>
          <a:pPr algn="ctr"/>
          <a:r>
            <a:rPr lang="fr-CA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Limiter le déploiement des infrastructures usuelles</a:t>
          </a:r>
          <a:endParaRPr 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7711EEE-3899-4F2B-AF93-F61540ABFDC1}" type="parTrans" cxnId="{DE43E213-3B1F-4B68-86E1-EFF289303994}">
      <dgm:prSet/>
      <dgm:spPr/>
      <dgm:t>
        <a:bodyPr/>
        <a:lstStyle/>
        <a:p>
          <a:endParaRPr lang="en-US"/>
        </a:p>
      </dgm:t>
    </dgm:pt>
    <dgm:pt modelId="{85EABC5D-AE5A-4647-B380-1405BC7F9E7D}" type="sibTrans" cxnId="{DE43E213-3B1F-4B68-86E1-EFF289303994}">
      <dgm:prSet/>
      <dgm:spPr/>
      <dgm:t>
        <a:bodyPr/>
        <a:lstStyle/>
        <a:p>
          <a:endParaRPr lang="en-US"/>
        </a:p>
      </dgm:t>
    </dgm:pt>
    <dgm:pt modelId="{C0180994-5AF6-4AF9-A91E-2053816C864B}">
      <dgm:prSet phldrT="[Texte]" custT="1"/>
      <dgm:spPr/>
      <dgm:t>
        <a:bodyPr/>
        <a:lstStyle/>
        <a:p>
          <a:r>
            <a:rPr lang="fr-CA" sz="1200" b="1" dirty="0" smtClean="0">
              <a:solidFill>
                <a:schemeClr val="accent1"/>
              </a:solidFill>
            </a:rPr>
            <a:t>Résultats</a:t>
          </a:r>
          <a:r>
            <a:rPr lang="fr-CA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:</a:t>
          </a:r>
        </a:p>
        <a:p>
          <a:r>
            <a:rPr lang="fr-CA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Analyse limitée, excluant les gains sociétaux</a:t>
          </a:r>
        </a:p>
        <a:p>
          <a:r>
            <a:rPr lang="fr-CA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Absence d’innovation</a:t>
          </a:r>
        </a:p>
        <a:p>
          <a:r>
            <a:rPr lang="fr-CA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Éloignement des objectifs gouvernementaux</a:t>
          </a:r>
          <a:endParaRPr 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6A16F50-EE53-4303-8573-4052E205AD97}" type="parTrans" cxnId="{696D6671-5279-483B-B3A0-321B7E1C2B60}">
      <dgm:prSet/>
      <dgm:spPr/>
      <dgm:t>
        <a:bodyPr/>
        <a:lstStyle/>
        <a:p>
          <a:endParaRPr lang="en-US"/>
        </a:p>
      </dgm:t>
    </dgm:pt>
    <dgm:pt modelId="{FD300AB1-35E4-4F03-9D72-BE2A354BC0A7}" type="sibTrans" cxnId="{696D6671-5279-483B-B3A0-321B7E1C2B60}">
      <dgm:prSet/>
      <dgm:spPr/>
      <dgm:t>
        <a:bodyPr/>
        <a:lstStyle/>
        <a:p>
          <a:endParaRPr lang="en-US"/>
        </a:p>
      </dgm:t>
    </dgm:pt>
    <dgm:pt modelId="{CFCDD2E3-8A62-47A3-9375-A8A0AF615EF0}">
      <dgm:prSet custT="1"/>
      <dgm:spPr/>
      <dgm:t>
        <a:bodyPr/>
        <a:lstStyle/>
        <a:p>
          <a:pPr algn="ctr"/>
          <a:r>
            <a:rPr lang="fr-CA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Ne pas permettre de diversification dans l’offre de service des distributeurs gaziers</a:t>
          </a:r>
          <a:endParaRPr lang="en-US" sz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1256EC8-5D05-46A4-BFDF-2DE0B52D65A8}" type="parTrans" cxnId="{D51FC11C-E379-495A-B260-16865612CC58}">
      <dgm:prSet/>
      <dgm:spPr/>
      <dgm:t>
        <a:bodyPr/>
        <a:lstStyle/>
        <a:p>
          <a:endParaRPr lang="en-US"/>
        </a:p>
      </dgm:t>
    </dgm:pt>
    <dgm:pt modelId="{10DFD797-94AC-4812-BF99-422A77DA42C6}" type="sibTrans" cxnId="{D51FC11C-E379-495A-B260-16865612CC58}">
      <dgm:prSet/>
      <dgm:spPr/>
      <dgm:t>
        <a:bodyPr/>
        <a:lstStyle/>
        <a:p>
          <a:endParaRPr lang="en-US"/>
        </a:p>
      </dgm:t>
    </dgm:pt>
    <dgm:pt modelId="{5F93B887-B977-4B07-BBB4-284EC73E0467}" type="pres">
      <dgm:prSet presAssocID="{87EE8F45-05C4-4412-9FF8-D8AC562DB54A}" presName="Name0" presStyleCnt="0">
        <dgm:presLayoutVars>
          <dgm:chMax val="7"/>
          <dgm:chPref val="5"/>
        </dgm:presLayoutVars>
      </dgm:prSet>
      <dgm:spPr/>
    </dgm:pt>
    <dgm:pt modelId="{096144D0-B641-417D-B466-4B22C1C0024F}" type="pres">
      <dgm:prSet presAssocID="{87EE8F45-05C4-4412-9FF8-D8AC562DB54A}" presName="arrowNode" presStyleLbl="node1" presStyleIdx="0" presStyleCnt="1" custAng="20987249" custScaleX="93788" custLinFactNeighborX="514" custLinFactNeighborY="-4453"/>
      <dgm:spPr/>
    </dgm:pt>
    <dgm:pt modelId="{30B39BAB-67BF-4FF2-B6DE-A7D4FE6A6E6F}" type="pres">
      <dgm:prSet presAssocID="{E7DE98AC-2D03-4DBD-B2F8-CDCAE648C127}" presName="txNode1" presStyleLbl="revTx" presStyleIdx="0" presStyleCnt="4" custScaleX="117232" custScaleY="101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0EF06-7032-4CC1-8B96-C55FB78C4DC5}" type="pres">
      <dgm:prSet presAssocID="{06A008FD-2174-4AB9-A0AC-D55FD29EAE8B}" presName="txNode2" presStyleLbl="revTx" presStyleIdx="1" presStyleCnt="4" custScaleX="84116" custScaleY="77082" custLinFactNeighborX="-13606" custLinFactNeighborY="-30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BDCC5-AA06-449E-AAF0-5B13A230D9FC}" type="pres">
      <dgm:prSet presAssocID="{85EABC5D-AE5A-4647-B380-1405BC7F9E7D}" presName="dotNode2" presStyleCnt="0"/>
      <dgm:spPr/>
    </dgm:pt>
    <dgm:pt modelId="{5EB716BA-DE14-4AE6-BF41-247D301EDA9E}" type="pres">
      <dgm:prSet presAssocID="{85EABC5D-AE5A-4647-B380-1405BC7F9E7D}" presName="dotRepeatNode" presStyleLbl="fgShp" presStyleIdx="0" presStyleCnt="2"/>
      <dgm:spPr/>
      <dgm:t>
        <a:bodyPr/>
        <a:lstStyle/>
        <a:p>
          <a:endParaRPr lang="en-US"/>
        </a:p>
      </dgm:t>
    </dgm:pt>
    <dgm:pt modelId="{FD481A5E-1772-4DDD-8094-4E18E74F907E}" type="pres">
      <dgm:prSet presAssocID="{CFCDD2E3-8A62-47A3-9375-A8A0AF615EF0}" presName="txNode3" presStyleLbl="revTx" presStyleIdx="2" presStyleCnt="4" custLinFactNeighborX="-2699" custLinFactNeighborY="1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269BB-2310-4836-859E-EE885B7E95BF}" type="pres">
      <dgm:prSet presAssocID="{10DFD797-94AC-4812-BF99-422A77DA42C6}" presName="dotNode3" presStyleCnt="0"/>
      <dgm:spPr/>
    </dgm:pt>
    <dgm:pt modelId="{A2D2CF8B-8D87-4D6B-89F6-1DF0C38AB653}" type="pres">
      <dgm:prSet presAssocID="{10DFD797-94AC-4812-BF99-422A77DA42C6}" presName="dotRepeatNode" presStyleLbl="fgShp" presStyleIdx="1" presStyleCnt="2"/>
      <dgm:spPr/>
      <dgm:t>
        <a:bodyPr/>
        <a:lstStyle/>
        <a:p>
          <a:endParaRPr lang="en-US"/>
        </a:p>
      </dgm:t>
    </dgm:pt>
    <dgm:pt modelId="{B7FFBF41-7528-4BFE-94C0-0B565BD6BEFC}" type="pres">
      <dgm:prSet presAssocID="{C0180994-5AF6-4AF9-A91E-2053816C864B}" presName="txNode4" presStyleLbl="revTx" presStyleIdx="3" presStyleCnt="4" custScaleX="151221" custScaleY="169337" custLinFactNeighborX="37009" custLinFactNeighborY="15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D5F567-A7FD-48EA-9612-709BE394682E}" type="presOf" srcId="{10DFD797-94AC-4812-BF99-422A77DA42C6}" destId="{A2D2CF8B-8D87-4D6B-89F6-1DF0C38AB653}" srcOrd="0" destOrd="0" presId="urn:microsoft.com/office/officeart/2009/3/layout/DescendingProcess"/>
    <dgm:cxn modelId="{1E7F9A80-FD81-4D78-BA4F-A37D31E2C961}" srcId="{87EE8F45-05C4-4412-9FF8-D8AC562DB54A}" destId="{E7DE98AC-2D03-4DBD-B2F8-CDCAE648C127}" srcOrd="0" destOrd="0" parTransId="{B1D5BF07-C601-4869-B7F7-0FFE699C2F71}" sibTransId="{F8ABC061-CEB7-444E-AEFD-9061EE82EF4C}"/>
    <dgm:cxn modelId="{1B85E7A7-7852-4576-B329-75A63EAA5233}" type="presOf" srcId="{E7DE98AC-2D03-4DBD-B2F8-CDCAE648C127}" destId="{30B39BAB-67BF-4FF2-B6DE-A7D4FE6A6E6F}" srcOrd="0" destOrd="0" presId="urn:microsoft.com/office/officeart/2009/3/layout/DescendingProcess"/>
    <dgm:cxn modelId="{EF71C82C-52C4-4D77-9151-D27AF3ADE7E3}" type="presOf" srcId="{CFCDD2E3-8A62-47A3-9375-A8A0AF615EF0}" destId="{FD481A5E-1772-4DDD-8094-4E18E74F907E}" srcOrd="0" destOrd="0" presId="urn:microsoft.com/office/officeart/2009/3/layout/DescendingProcess"/>
    <dgm:cxn modelId="{D51FC11C-E379-495A-B260-16865612CC58}" srcId="{87EE8F45-05C4-4412-9FF8-D8AC562DB54A}" destId="{CFCDD2E3-8A62-47A3-9375-A8A0AF615EF0}" srcOrd="2" destOrd="0" parTransId="{D1256EC8-5D05-46A4-BFDF-2DE0B52D65A8}" sibTransId="{10DFD797-94AC-4812-BF99-422A77DA42C6}"/>
    <dgm:cxn modelId="{6985DF53-6A15-4D5E-AF8E-93813082BFD3}" type="presOf" srcId="{C0180994-5AF6-4AF9-A91E-2053816C864B}" destId="{B7FFBF41-7528-4BFE-94C0-0B565BD6BEFC}" srcOrd="0" destOrd="0" presId="urn:microsoft.com/office/officeart/2009/3/layout/DescendingProcess"/>
    <dgm:cxn modelId="{DE43E213-3B1F-4B68-86E1-EFF289303994}" srcId="{87EE8F45-05C4-4412-9FF8-D8AC562DB54A}" destId="{06A008FD-2174-4AB9-A0AC-D55FD29EAE8B}" srcOrd="1" destOrd="0" parTransId="{C7711EEE-3899-4F2B-AF93-F61540ABFDC1}" sibTransId="{85EABC5D-AE5A-4647-B380-1405BC7F9E7D}"/>
    <dgm:cxn modelId="{85DD9CB6-7AB2-4415-A81F-8DC4F71E0E4D}" type="presOf" srcId="{87EE8F45-05C4-4412-9FF8-D8AC562DB54A}" destId="{5F93B887-B977-4B07-BBB4-284EC73E0467}" srcOrd="0" destOrd="0" presId="urn:microsoft.com/office/officeart/2009/3/layout/DescendingProcess"/>
    <dgm:cxn modelId="{696D6671-5279-483B-B3A0-321B7E1C2B60}" srcId="{87EE8F45-05C4-4412-9FF8-D8AC562DB54A}" destId="{C0180994-5AF6-4AF9-A91E-2053816C864B}" srcOrd="3" destOrd="0" parTransId="{D6A16F50-EE53-4303-8573-4052E205AD97}" sibTransId="{FD300AB1-35E4-4F03-9D72-BE2A354BC0A7}"/>
    <dgm:cxn modelId="{D381E088-0E7D-43C9-A96B-19FFF8BD83A6}" type="presOf" srcId="{85EABC5D-AE5A-4647-B380-1405BC7F9E7D}" destId="{5EB716BA-DE14-4AE6-BF41-247D301EDA9E}" srcOrd="0" destOrd="0" presId="urn:microsoft.com/office/officeart/2009/3/layout/DescendingProcess"/>
    <dgm:cxn modelId="{E3E662AE-7F18-4B21-8E88-9C487DB2708C}" type="presOf" srcId="{06A008FD-2174-4AB9-A0AC-D55FD29EAE8B}" destId="{F6E0EF06-7032-4CC1-8B96-C55FB78C4DC5}" srcOrd="0" destOrd="0" presId="urn:microsoft.com/office/officeart/2009/3/layout/DescendingProcess"/>
    <dgm:cxn modelId="{A4FF9EDF-CAC8-4EF5-BB93-6857A7B338BE}" type="presParOf" srcId="{5F93B887-B977-4B07-BBB4-284EC73E0467}" destId="{096144D0-B641-417D-B466-4B22C1C0024F}" srcOrd="0" destOrd="0" presId="urn:microsoft.com/office/officeart/2009/3/layout/DescendingProcess"/>
    <dgm:cxn modelId="{73DF2BEC-9687-489E-8751-6400CA9D51EB}" type="presParOf" srcId="{5F93B887-B977-4B07-BBB4-284EC73E0467}" destId="{30B39BAB-67BF-4FF2-B6DE-A7D4FE6A6E6F}" srcOrd="1" destOrd="0" presId="urn:microsoft.com/office/officeart/2009/3/layout/DescendingProcess"/>
    <dgm:cxn modelId="{3F99D348-BFBA-4DDA-8136-FCF4BABDE4FB}" type="presParOf" srcId="{5F93B887-B977-4B07-BBB4-284EC73E0467}" destId="{F6E0EF06-7032-4CC1-8B96-C55FB78C4DC5}" srcOrd="2" destOrd="0" presId="urn:microsoft.com/office/officeart/2009/3/layout/DescendingProcess"/>
    <dgm:cxn modelId="{C8DC592C-514D-4A5E-BA01-AFA93550F23F}" type="presParOf" srcId="{5F93B887-B977-4B07-BBB4-284EC73E0467}" destId="{2A5BDCC5-AA06-449E-AAF0-5B13A230D9FC}" srcOrd="3" destOrd="0" presId="urn:microsoft.com/office/officeart/2009/3/layout/DescendingProcess"/>
    <dgm:cxn modelId="{A58B7C07-8EE0-4B96-9F8F-03DD9FEDE240}" type="presParOf" srcId="{2A5BDCC5-AA06-449E-AAF0-5B13A230D9FC}" destId="{5EB716BA-DE14-4AE6-BF41-247D301EDA9E}" srcOrd="0" destOrd="0" presId="urn:microsoft.com/office/officeart/2009/3/layout/DescendingProcess"/>
    <dgm:cxn modelId="{33A30D38-9521-4DF2-8AFA-1FCB1D099727}" type="presParOf" srcId="{5F93B887-B977-4B07-BBB4-284EC73E0467}" destId="{FD481A5E-1772-4DDD-8094-4E18E74F907E}" srcOrd="4" destOrd="0" presId="urn:microsoft.com/office/officeart/2009/3/layout/DescendingProcess"/>
    <dgm:cxn modelId="{ADEA482F-F51C-4624-ADC9-315229CBF1EE}" type="presParOf" srcId="{5F93B887-B977-4B07-BBB4-284EC73E0467}" destId="{229269BB-2310-4836-859E-EE885B7E95BF}" srcOrd="5" destOrd="0" presId="urn:microsoft.com/office/officeart/2009/3/layout/DescendingProcess"/>
    <dgm:cxn modelId="{6EDF6635-A7C3-45CF-9901-64BADAAA324E}" type="presParOf" srcId="{229269BB-2310-4836-859E-EE885B7E95BF}" destId="{A2D2CF8B-8D87-4D6B-89F6-1DF0C38AB653}" srcOrd="0" destOrd="0" presId="urn:microsoft.com/office/officeart/2009/3/layout/DescendingProcess"/>
    <dgm:cxn modelId="{140D6616-20C7-4300-A045-BF2192A3F76A}" type="presParOf" srcId="{5F93B887-B977-4B07-BBB4-284EC73E0467}" destId="{B7FFBF41-7528-4BFE-94C0-0B565BD6BEFC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188DBF-787A-414F-A11D-BEE56E5C009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EC0D368-ECF9-475A-AA35-3918B53B4CD1}">
      <dgm:prSet custT="1"/>
      <dgm:spPr>
        <a:xfrm>
          <a:off x="6570" y="318222"/>
          <a:ext cx="887555" cy="887555"/>
        </a:xfrm>
        <a:prstGeom prst="ellipse">
          <a:avLst/>
        </a:prstGeom>
      </dgm:spPr>
      <dgm:t>
        <a:bodyPr/>
        <a:lstStyle/>
        <a:p>
          <a:pPr algn="ctr"/>
          <a:r>
            <a:rPr lang="fr-CA" sz="1200" b="1" i="0" smtClean="0">
              <a:latin typeface="Calibri"/>
              <a:ea typeface="+mn-ea"/>
              <a:cs typeface="+mn-cs"/>
            </a:rPr>
            <a:t>Distribution du gaz naturel</a:t>
          </a:r>
          <a:endParaRPr lang="en-US" sz="1200" b="1" i="0" dirty="0">
            <a:latin typeface="Calibri"/>
            <a:ea typeface="+mn-ea"/>
            <a:cs typeface="+mn-cs"/>
          </a:endParaRPr>
        </a:p>
      </dgm:t>
    </dgm:pt>
    <dgm:pt modelId="{11F4764D-AF06-4B32-841E-8014D57D3F97}" type="parTrans" cxnId="{C13BCD0D-C7C3-4717-A129-7675191BE1CA}">
      <dgm:prSet/>
      <dgm:spPr/>
      <dgm:t>
        <a:bodyPr/>
        <a:lstStyle/>
        <a:p>
          <a:pPr algn="ctr"/>
          <a:endParaRPr lang="en-US"/>
        </a:p>
      </dgm:t>
    </dgm:pt>
    <dgm:pt modelId="{1B6A184E-B1CA-4DDB-BC41-8FF62E90F3BA}" type="sibTrans" cxnId="{C13BCD0D-C7C3-4717-A129-7675191BE1CA}">
      <dgm:prSet/>
      <dgm:spPr>
        <a:xfrm>
          <a:off x="966194" y="504609"/>
          <a:ext cx="514781" cy="514781"/>
        </a:xfrm>
        <a:prstGeom prst="mathPlus">
          <a:avLst/>
        </a:prstGeo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DEACE0B-3AF1-4436-82A4-12AC62EEA742}">
      <dgm:prSet custT="1"/>
      <dgm:spPr>
        <a:xfrm>
          <a:off x="6192474" y="318222"/>
          <a:ext cx="887555" cy="887555"/>
        </a:xfrm>
        <a:prstGeom prst="ellipse">
          <a:avLst/>
        </a:prstGeom>
      </dgm:spPr>
      <dgm:t>
        <a:bodyPr/>
        <a:lstStyle/>
        <a:p>
          <a:pPr algn="ctr"/>
          <a:r>
            <a:rPr lang="fr-CA" sz="1600" b="1" smtClean="0">
              <a:latin typeface="Calibri"/>
              <a:ea typeface="+mn-ea"/>
              <a:cs typeface="+mn-cs"/>
            </a:rPr>
            <a:t>Stratégie énergétique 2030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F9A4621B-39FF-46AC-A5E5-DB4AA39948DB}" type="sibTrans" cxnId="{5E3806E9-16D1-4AA0-8898-059B5172916B}">
      <dgm:prSet/>
      <dgm:spPr/>
      <dgm:t>
        <a:bodyPr/>
        <a:lstStyle/>
        <a:p>
          <a:pPr algn="ctr"/>
          <a:endParaRPr lang="en-US"/>
        </a:p>
      </dgm:t>
    </dgm:pt>
    <dgm:pt modelId="{8CE6E32A-27B3-4F74-A5A8-DEEBD5D480BA}" type="parTrans" cxnId="{5E3806E9-16D1-4AA0-8898-059B5172916B}">
      <dgm:prSet/>
      <dgm:spPr/>
      <dgm:t>
        <a:bodyPr/>
        <a:lstStyle/>
        <a:p>
          <a:pPr algn="ctr"/>
          <a:endParaRPr lang="en-US"/>
        </a:p>
      </dgm:t>
    </dgm:pt>
    <dgm:pt modelId="{3BF9D37C-1E6F-442A-B392-BAA0B8F28B9B}">
      <dgm:prSet phldrT="[Texte]"/>
      <dgm:spPr>
        <a:xfrm>
          <a:off x="4645998" y="318222"/>
          <a:ext cx="887555" cy="887555"/>
        </a:xfrm>
        <a:prstGeom prst="ellipse">
          <a:avLst/>
        </a:prstGeo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3AA4BE2-9CF6-40B1-AD45-69367F45DBC1}" type="sibTrans" cxnId="{3EE17447-7569-4FF8-B26A-B155D391FF79}">
      <dgm:prSet/>
      <dgm:spPr>
        <a:xfrm>
          <a:off x="5605623" y="504609"/>
          <a:ext cx="514781" cy="514781"/>
        </a:xfrm>
        <a:prstGeom prst="mathEqual">
          <a:avLst/>
        </a:prstGeo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934AC04-681B-48C3-8967-B8AC6B01597D}" type="parTrans" cxnId="{3EE17447-7569-4FF8-B26A-B155D391FF79}">
      <dgm:prSet/>
      <dgm:spPr/>
      <dgm:t>
        <a:bodyPr/>
        <a:lstStyle/>
        <a:p>
          <a:pPr algn="ctr"/>
          <a:endParaRPr lang="en-US"/>
        </a:p>
      </dgm:t>
    </dgm:pt>
    <dgm:pt modelId="{ED87635D-BC69-4724-8B05-8D80851A802E}">
      <dgm:prSet phldrT="[Texte]"/>
      <dgm:spPr>
        <a:xfrm>
          <a:off x="3099522" y="318222"/>
          <a:ext cx="887555" cy="887555"/>
        </a:xfrm>
        <a:prstGeom prst="ellipse">
          <a:avLst/>
        </a:prstGeo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F823883-BBFC-4CC1-8BE9-20301152CC53}" type="sibTrans" cxnId="{59159817-7B93-4A11-B27D-9858580E93CB}">
      <dgm:prSet/>
      <dgm:spPr>
        <a:xfrm>
          <a:off x="4059147" y="504609"/>
          <a:ext cx="514781" cy="514781"/>
        </a:xfrm>
        <a:prstGeom prst="mathPlus">
          <a:avLst/>
        </a:prstGeo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43D454D-9184-47A9-B6DA-6B3461CD0260}" type="parTrans" cxnId="{59159817-7B93-4A11-B27D-9858580E93CB}">
      <dgm:prSet/>
      <dgm:spPr/>
      <dgm:t>
        <a:bodyPr/>
        <a:lstStyle/>
        <a:p>
          <a:pPr algn="ctr"/>
          <a:endParaRPr lang="en-US"/>
        </a:p>
      </dgm:t>
    </dgm:pt>
    <dgm:pt modelId="{F93885E1-E0F1-4983-800F-D7D8045E394A}">
      <dgm:prSet phldrT="[Texte]"/>
      <dgm:spPr>
        <a:xfrm>
          <a:off x="1553046" y="318222"/>
          <a:ext cx="887555" cy="887555"/>
        </a:xfrm>
        <a:prstGeom prst="ellipse">
          <a:avLst/>
        </a:prstGeom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436227-5300-44CB-8D53-7075F2D5357B}" type="sibTrans" cxnId="{8C96C093-2A4C-45C9-A5E4-F390D71C27C2}">
      <dgm:prSet/>
      <dgm:spPr>
        <a:xfrm>
          <a:off x="2512670" y="504609"/>
          <a:ext cx="514781" cy="514781"/>
        </a:xfrm>
        <a:prstGeom prst="mathPlus">
          <a:avLst/>
        </a:prstGeom>
      </dgm:spPr>
      <dgm:t>
        <a:bodyPr/>
        <a:lstStyle/>
        <a:p>
          <a:pPr algn="ctr"/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858E4D-04D6-4F7A-93EF-183013DDDBA9}" type="parTrans" cxnId="{8C96C093-2A4C-45C9-A5E4-F390D71C27C2}">
      <dgm:prSet/>
      <dgm:spPr/>
      <dgm:t>
        <a:bodyPr/>
        <a:lstStyle/>
        <a:p>
          <a:pPr algn="ctr"/>
          <a:endParaRPr lang="en-US"/>
        </a:p>
      </dgm:t>
    </dgm:pt>
    <dgm:pt modelId="{DC9EE173-9E5A-4260-A19F-1AFDF1CD26CA}" type="pres">
      <dgm:prSet presAssocID="{07188DBF-787A-414F-A11D-BEE56E5C009B}" presName="linearFlow" presStyleCnt="0">
        <dgm:presLayoutVars>
          <dgm:dir/>
          <dgm:resizeHandles val="exact"/>
        </dgm:presLayoutVars>
      </dgm:prSet>
      <dgm:spPr/>
    </dgm:pt>
    <dgm:pt modelId="{46FE5BA3-83DC-4F5A-B53C-CB0C275FE31D}" type="pres">
      <dgm:prSet presAssocID="{2EC0D368-ECF9-475A-AA35-3918B53B4CD1}" presName="node" presStyleLbl="node1" presStyleIdx="0" presStyleCnt="5" custScaleX="137622" custScaleY="131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6922A-5D35-45F3-97DD-88EB954AB0DA}" type="pres">
      <dgm:prSet presAssocID="{1B6A184E-B1CA-4DDB-BC41-8FF62E90F3BA}" presName="spacerL" presStyleCnt="0"/>
      <dgm:spPr/>
    </dgm:pt>
    <dgm:pt modelId="{AD9EB996-7525-4A76-8EFC-5C14B385EAA1}" type="pres">
      <dgm:prSet presAssocID="{1B6A184E-B1CA-4DDB-BC41-8FF62E90F3B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1428555-EADF-43BE-ABAC-7909AC5F7103}" type="pres">
      <dgm:prSet presAssocID="{1B6A184E-B1CA-4DDB-BC41-8FF62E90F3BA}" presName="spacerR" presStyleCnt="0"/>
      <dgm:spPr/>
    </dgm:pt>
    <dgm:pt modelId="{8E7F0F89-5F35-4F3D-8A97-EB113675380C}" type="pres">
      <dgm:prSet presAssocID="{F93885E1-E0F1-4983-800F-D7D8045E39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853EB-E19E-406D-AF69-1519EE8F8266}" type="pres">
      <dgm:prSet presAssocID="{18436227-5300-44CB-8D53-7075F2D5357B}" presName="spacerL" presStyleCnt="0"/>
      <dgm:spPr/>
    </dgm:pt>
    <dgm:pt modelId="{88B89AC6-9BEA-4D14-BA6B-ACF33D1A447A}" type="pres">
      <dgm:prSet presAssocID="{18436227-5300-44CB-8D53-7075F2D5357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D6B20BE-C73C-4B8C-9AF4-0FACD1DA1516}" type="pres">
      <dgm:prSet presAssocID="{18436227-5300-44CB-8D53-7075F2D5357B}" presName="spacerR" presStyleCnt="0"/>
      <dgm:spPr/>
    </dgm:pt>
    <dgm:pt modelId="{F91907B5-B627-4A7E-AE45-8967ED788B26}" type="pres">
      <dgm:prSet presAssocID="{ED87635D-BC69-4724-8B05-8D80851A802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38A9A-C6FF-4665-9400-3CCBF022FFA4}" type="pres">
      <dgm:prSet presAssocID="{AF823883-BBFC-4CC1-8BE9-20301152CC53}" presName="spacerL" presStyleCnt="0"/>
      <dgm:spPr/>
    </dgm:pt>
    <dgm:pt modelId="{951491CE-7769-42DD-BAB8-D6712DCB84C4}" type="pres">
      <dgm:prSet presAssocID="{AF823883-BBFC-4CC1-8BE9-20301152CC5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8118208-7D53-4A7F-A91E-7FA1FC5A1934}" type="pres">
      <dgm:prSet presAssocID="{AF823883-BBFC-4CC1-8BE9-20301152CC53}" presName="spacerR" presStyleCnt="0"/>
      <dgm:spPr/>
    </dgm:pt>
    <dgm:pt modelId="{55D5CDDA-BB75-4BC4-8312-7F950A4F8D8C}" type="pres">
      <dgm:prSet presAssocID="{3BF9D37C-1E6F-442A-B392-BAA0B8F28B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0BE33-E239-40D4-8538-9D9C1ED122DB}" type="pres">
      <dgm:prSet presAssocID="{33AA4BE2-9CF6-40B1-AD45-69367F45DBC1}" presName="spacerL" presStyleCnt="0"/>
      <dgm:spPr/>
    </dgm:pt>
    <dgm:pt modelId="{9F24277C-2B47-47B5-8A2C-9BEF657DD1B5}" type="pres">
      <dgm:prSet presAssocID="{33AA4BE2-9CF6-40B1-AD45-69367F45DBC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82756E9-D794-4ECB-96D5-C2983DA445EA}" type="pres">
      <dgm:prSet presAssocID="{33AA4BE2-9CF6-40B1-AD45-69367F45DBC1}" presName="spacerR" presStyleCnt="0"/>
      <dgm:spPr/>
    </dgm:pt>
    <dgm:pt modelId="{A7E1663A-4ABF-435B-9820-656B5A3782CD}" type="pres">
      <dgm:prSet presAssocID="{6DEACE0B-3AF1-4436-82A4-12AC62EEA742}" presName="node" presStyleLbl="node1" presStyleIdx="4" presStyleCnt="5" custScaleX="183291" custScaleY="168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3806E9-16D1-4AA0-8898-059B5172916B}" srcId="{07188DBF-787A-414F-A11D-BEE56E5C009B}" destId="{6DEACE0B-3AF1-4436-82A4-12AC62EEA742}" srcOrd="4" destOrd="0" parTransId="{8CE6E32A-27B3-4F74-A5A8-DEEBD5D480BA}" sibTransId="{F9A4621B-39FF-46AC-A5E5-DB4AA39948DB}"/>
    <dgm:cxn modelId="{F55D3001-D028-4B92-8338-8431D24B9C71}" type="presOf" srcId="{33AA4BE2-9CF6-40B1-AD45-69367F45DBC1}" destId="{9F24277C-2B47-47B5-8A2C-9BEF657DD1B5}" srcOrd="0" destOrd="0" presId="urn:microsoft.com/office/officeart/2005/8/layout/equation1"/>
    <dgm:cxn modelId="{2D5B1EAA-3E30-4471-B6D5-FBF61A59F68F}" type="presOf" srcId="{1B6A184E-B1CA-4DDB-BC41-8FF62E90F3BA}" destId="{AD9EB996-7525-4A76-8EFC-5C14B385EAA1}" srcOrd="0" destOrd="0" presId="urn:microsoft.com/office/officeart/2005/8/layout/equation1"/>
    <dgm:cxn modelId="{C1CF4407-4ECD-422F-B894-DA021074A413}" type="presOf" srcId="{F93885E1-E0F1-4983-800F-D7D8045E394A}" destId="{8E7F0F89-5F35-4F3D-8A97-EB113675380C}" srcOrd="0" destOrd="0" presId="urn:microsoft.com/office/officeart/2005/8/layout/equation1"/>
    <dgm:cxn modelId="{D78EDB5D-B756-4D6F-A5A7-637797F65AAA}" type="presOf" srcId="{18436227-5300-44CB-8D53-7075F2D5357B}" destId="{88B89AC6-9BEA-4D14-BA6B-ACF33D1A447A}" srcOrd="0" destOrd="0" presId="urn:microsoft.com/office/officeart/2005/8/layout/equation1"/>
    <dgm:cxn modelId="{70EA7E25-9B45-4532-AFD1-F7984ECC2665}" type="presOf" srcId="{6DEACE0B-3AF1-4436-82A4-12AC62EEA742}" destId="{A7E1663A-4ABF-435B-9820-656B5A3782CD}" srcOrd="0" destOrd="0" presId="urn:microsoft.com/office/officeart/2005/8/layout/equation1"/>
    <dgm:cxn modelId="{802BB5A2-7338-403D-ADD5-46B3B8952684}" type="presOf" srcId="{ED87635D-BC69-4724-8B05-8D80851A802E}" destId="{F91907B5-B627-4A7E-AE45-8967ED788B26}" srcOrd="0" destOrd="0" presId="urn:microsoft.com/office/officeart/2005/8/layout/equation1"/>
    <dgm:cxn modelId="{13D0F5BA-EEE5-4E08-BD81-4966133571E1}" type="presOf" srcId="{AF823883-BBFC-4CC1-8BE9-20301152CC53}" destId="{951491CE-7769-42DD-BAB8-D6712DCB84C4}" srcOrd="0" destOrd="0" presId="urn:microsoft.com/office/officeart/2005/8/layout/equation1"/>
    <dgm:cxn modelId="{59159817-7B93-4A11-B27D-9858580E93CB}" srcId="{07188DBF-787A-414F-A11D-BEE56E5C009B}" destId="{ED87635D-BC69-4724-8B05-8D80851A802E}" srcOrd="2" destOrd="0" parTransId="{843D454D-9184-47A9-B6DA-6B3461CD0260}" sibTransId="{AF823883-BBFC-4CC1-8BE9-20301152CC53}"/>
    <dgm:cxn modelId="{30D258FD-D1B0-4A5E-B088-7BB2EEAB81DF}" type="presOf" srcId="{07188DBF-787A-414F-A11D-BEE56E5C009B}" destId="{DC9EE173-9E5A-4260-A19F-1AFDF1CD26CA}" srcOrd="0" destOrd="0" presId="urn:microsoft.com/office/officeart/2005/8/layout/equation1"/>
    <dgm:cxn modelId="{1178AB36-4D4E-4A99-87AA-F1D797FD7400}" type="presOf" srcId="{2EC0D368-ECF9-475A-AA35-3918B53B4CD1}" destId="{46FE5BA3-83DC-4F5A-B53C-CB0C275FE31D}" srcOrd="0" destOrd="0" presId="urn:microsoft.com/office/officeart/2005/8/layout/equation1"/>
    <dgm:cxn modelId="{3EE17447-7569-4FF8-B26A-B155D391FF79}" srcId="{07188DBF-787A-414F-A11D-BEE56E5C009B}" destId="{3BF9D37C-1E6F-442A-B392-BAA0B8F28B9B}" srcOrd="3" destOrd="0" parTransId="{2934AC04-681B-48C3-8967-B8AC6B01597D}" sibTransId="{33AA4BE2-9CF6-40B1-AD45-69367F45DBC1}"/>
    <dgm:cxn modelId="{8C96C093-2A4C-45C9-A5E4-F390D71C27C2}" srcId="{07188DBF-787A-414F-A11D-BEE56E5C009B}" destId="{F93885E1-E0F1-4983-800F-D7D8045E394A}" srcOrd="1" destOrd="0" parTransId="{DD858E4D-04D6-4F7A-93EF-183013DDDBA9}" sibTransId="{18436227-5300-44CB-8D53-7075F2D5357B}"/>
    <dgm:cxn modelId="{45062A33-750C-4055-9C74-A84FEB014C7F}" type="presOf" srcId="{3BF9D37C-1E6F-442A-B392-BAA0B8F28B9B}" destId="{55D5CDDA-BB75-4BC4-8312-7F950A4F8D8C}" srcOrd="0" destOrd="0" presId="urn:microsoft.com/office/officeart/2005/8/layout/equation1"/>
    <dgm:cxn modelId="{C13BCD0D-C7C3-4717-A129-7675191BE1CA}" srcId="{07188DBF-787A-414F-A11D-BEE56E5C009B}" destId="{2EC0D368-ECF9-475A-AA35-3918B53B4CD1}" srcOrd="0" destOrd="0" parTransId="{11F4764D-AF06-4B32-841E-8014D57D3F97}" sibTransId="{1B6A184E-B1CA-4DDB-BC41-8FF62E90F3BA}"/>
    <dgm:cxn modelId="{80FB0190-EE78-4227-AFA6-1E746EF6434E}" type="presParOf" srcId="{DC9EE173-9E5A-4260-A19F-1AFDF1CD26CA}" destId="{46FE5BA3-83DC-4F5A-B53C-CB0C275FE31D}" srcOrd="0" destOrd="0" presId="urn:microsoft.com/office/officeart/2005/8/layout/equation1"/>
    <dgm:cxn modelId="{11C782B9-ACC7-4DD2-9E7B-76772A48E115}" type="presParOf" srcId="{DC9EE173-9E5A-4260-A19F-1AFDF1CD26CA}" destId="{CC26922A-5D35-45F3-97DD-88EB954AB0DA}" srcOrd="1" destOrd="0" presId="urn:microsoft.com/office/officeart/2005/8/layout/equation1"/>
    <dgm:cxn modelId="{57FAC54D-BF73-46EB-82C7-766E4222D7A7}" type="presParOf" srcId="{DC9EE173-9E5A-4260-A19F-1AFDF1CD26CA}" destId="{AD9EB996-7525-4A76-8EFC-5C14B385EAA1}" srcOrd="2" destOrd="0" presId="urn:microsoft.com/office/officeart/2005/8/layout/equation1"/>
    <dgm:cxn modelId="{ED4E6893-3274-4B92-B181-DF911FA36317}" type="presParOf" srcId="{DC9EE173-9E5A-4260-A19F-1AFDF1CD26CA}" destId="{01428555-EADF-43BE-ABAC-7909AC5F7103}" srcOrd="3" destOrd="0" presId="urn:microsoft.com/office/officeart/2005/8/layout/equation1"/>
    <dgm:cxn modelId="{F41FDA45-A7E9-4B6A-A7F7-A9642BE7143A}" type="presParOf" srcId="{DC9EE173-9E5A-4260-A19F-1AFDF1CD26CA}" destId="{8E7F0F89-5F35-4F3D-8A97-EB113675380C}" srcOrd="4" destOrd="0" presId="urn:microsoft.com/office/officeart/2005/8/layout/equation1"/>
    <dgm:cxn modelId="{8868AFC8-D5C8-4BCA-92AB-6544C0FD9933}" type="presParOf" srcId="{DC9EE173-9E5A-4260-A19F-1AFDF1CD26CA}" destId="{D08853EB-E19E-406D-AF69-1519EE8F8266}" srcOrd="5" destOrd="0" presId="urn:microsoft.com/office/officeart/2005/8/layout/equation1"/>
    <dgm:cxn modelId="{E21801D5-E618-4AC1-91A8-051F7DB90624}" type="presParOf" srcId="{DC9EE173-9E5A-4260-A19F-1AFDF1CD26CA}" destId="{88B89AC6-9BEA-4D14-BA6B-ACF33D1A447A}" srcOrd="6" destOrd="0" presId="urn:microsoft.com/office/officeart/2005/8/layout/equation1"/>
    <dgm:cxn modelId="{F1CA2E32-3E61-4022-96E5-67C9F44D8032}" type="presParOf" srcId="{DC9EE173-9E5A-4260-A19F-1AFDF1CD26CA}" destId="{CD6B20BE-C73C-4B8C-9AF4-0FACD1DA1516}" srcOrd="7" destOrd="0" presId="urn:microsoft.com/office/officeart/2005/8/layout/equation1"/>
    <dgm:cxn modelId="{4A120200-3372-412D-BDB8-B3C76552EED2}" type="presParOf" srcId="{DC9EE173-9E5A-4260-A19F-1AFDF1CD26CA}" destId="{F91907B5-B627-4A7E-AE45-8967ED788B26}" srcOrd="8" destOrd="0" presId="urn:microsoft.com/office/officeart/2005/8/layout/equation1"/>
    <dgm:cxn modelId="{6FAFE489-304A-4A55-BFDC-B84F9301D9D2}" type="presParOf" srcId="{DC9EE173-9E5A-4260-A19F-1AFDF1CD26CA}" destId="{7D038A9A-C6FF-4665-9400-3CCBF022FFA4}" srcOrd="9" destOrd="0" presId="urn:microsoft.com/office/officeart/2005/8/layout/equation1"/>
    <dgm:cxn modelId="{F740C0AB-7B47-4F74-8FD3-9CCB7EFA871F}" type="presParOf" srcId="{DC9EE173-9E5A-4260-A19F-1AFDF1CD26CA}" destId="{951491CE-7769-42DD-BAB8-D6712DCB84C4}" srcOrd="10" destOrd="0" presId="urn:microsoft.com/office/officeart/2005/8/layout/equation1"/>
    <dgm:cxn modelId="{93437304-7AD8-4994-9DE5-A74F3D799F1C}" type="presParOf" srcId="{DC9EE173-9E5A-4260-A19F-1AFDF1CD26CA}" destId="{58118208-7D53-4A7F-A91E-7FA1FC5A1934}" srcOrd="11" destOrd="0" presId="urn:microsoft.com/office/officeart/2005/8/layout/equation1"/>
    <dgm:cxn modelId="{4CC097DA-BFB1-499F-90A7-1CAF20F77632}" type="presParOf" srcId="{DC9EE173-9E5A-4260-A19F-1AFDF1CD26CA}" destId="{55D5CDDA-BB75-4BC4-8312-7F950A4F8D8C}" srcOrd="12" destOrd="0" presId="urn:microsoft.com/office/officeart/2005/8/layout/equation1"/>
    <dgm:cxn modelId="{B5D06D44-245B-4A28-963F-A9B39BC0E1A9}" type="presParOf" srcId="{DC9EE173-9E5A-4260-A19F-1AFDF1CD26CA}" destId="{7140BE33-E239-40D4-8538-9D9C1ED122DB}" srcOrd="13" destOrd="0" presId="urn:microsoft.com/office/officeart/2005/8/layout/equation1"/>
    <dgm:cxn modelId="{ABB095AE-4927-480E-9284-BE220B349D21}" type="presParOf" srcId="{DC9EE173-9E5A-4260-A19F-1AFDF1CD26CA}" destId="{9F24277C-2B47-47B5-8A2C-9BEF657DD1B5}" srcOrd="14" destOrd="0" presId="urn:microsoft.com/office/officeart/2005/8/layout/equation1"/>
    <dgm:cxn modelId="{09945265-3AB0-4350-BEF3-54E23390F08A}" type="presParOf" srcId="{DC9EE173-9E5A-4260-A19F-1AFDF1CD26CA}" destId="{982756E9-D794-4ECB-96D5-C2983DA445EA}" srcOrd="15" destOrd="0" presId="urn:microsoft.com/office/officeart/2005/8/layout/equation1"/>
    <dgm:cxn modelId="{1D0E8F02-B413-404B-B2E5-0547ED2717C2}" type="presParOf" srcId="{DC9EE173-9E5A-4260-A19F-1AFDF1CD26CA}" destId="{A7E1663A-4ABF-435B-9820-656B5A3782CD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D72169-E14B-4060-A126-227DA2CD03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B2A5F-2ADB-4095-A701-AEC9D338C371}">
      <dgm:prSet phldrT="[Texte]" custT="1"/>
      <dgm:spPr/>
      <dgm:t>
        <a:bodyPr/>
        <a:lstStyle/>
        <a:p>
          <a:r>
            <a:rPr lang="fr-CA" sz="2500" dirty="0" smtClean="0"/>
            <a:t>Bénéfices</a:t>
          </a:r>
          <a:endParaRPr lang="en-US" sz="2500" dirty="0"/>
        </a:p>
      </dgm:t>
    </dgm:pt>
    <dgm:pt modelId="{E44067BF-945A-4BA9-837C-E6DC5A8D69F8}" type="parTrans" cxnId="{38265A21-2C50-462F-B667-E767EC03831D}">
      <dgm:prSet/>
      <dgm:spPr/>
      <dgm:t>
        <a:bodyPr/>
        <a:lstStyle/>
        <a:p>
          <a:endParaRPr lang="en-US"/>
        </a:p>
      </dgm:t>
    </dgm:pt>
    <dgm:pt modelId="{87143EBC-A4F3-4094-874F-DA2CCFBDF54A}" type="sibTrans" cxnId="{38265A21-2C50-462F-B667-E767EC03831D}">
      <dgm:prSet/>
      <dgm:spPr/>
      <dgm:t>
        <a:bodyPr/>
        <a:lstStyle/>
        <a:p>
          <a:endParaRPr lang="en-US"/>
        </a:p>
      </dgm:t>
    </dgm:pt>
    <dgm:pt modelId="{CE47ACDE-2665-478C-B66E-40DB703F9286}">
      <dgm:prSet phldrT="[Texte]" custT="1"/>
      <dgm:spPr/>
      <dgm:t>
        <a:bodyPr/>
        <a:lstStyle/>
        <a:p>
          <a:r>
            <a:rPr lang="fr-CA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Réduction de coûts de construction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9AC63B-7743-46F1-ADDB-24B334D12F2F}" type="parTrans" cxnId="{E07874EB-B1C6-4D44-9F5A-F76E0200A334}">
      <dgm:prSet/>
      <dgm:spPr/>
      <dgm:t>
        <a:bodyPr/>
        <a:lstStyle/>
        <a:p>
          <a:endParaRPr lang="en-US"/>
        </a:p>
      </dgm:t>
    </dgm:pt>
    <dgm:pt modelId="{52E933B2-8D80-4679-9BF3-CC2843DEC746}" type="sibTrans" cxnId="{E07874EB-B1C6-4D44-9F5A-F76E0200A334}">
      <dgm:prSet/>
      <dgm:spPr/>
      <dgm:t>
        <a:bodyPr/>
        <a:lstStyle/>
        <a:p>
          <a:endParaRPr lang="en-US"/>
        </a:p>
      </dgm:t>
    </dgm:pt>
    <dgm:pt modelId="{98259F5E-71DC-47F0-935D-6BDF829F10BE}">
      <dgm:prSet phldrT="[Texte]" custT="1"/>
      <dgm:spPr/>
      <dgm:t>
        <a:bodyPr/>
        <a:lstStyle/>
        <a:p>
          <a:r>
            <a:rPr lang="fr-CA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Augmentation des revenus réglementés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72B686A-2D40-4B14-88AD-8F66E5327DE4}" type="parTrans" cxnId="{1BBD3897-1E1C-4401-8314-A1B33C28A9D9}">
      <dgm:prSet/>
      <dgm:spPr/>
      <dgm:t>
        <a:bodyPr/>
        <a:lstStyle/>
        <a:p>
          <a:endParaRPr lang="en-US"/>
        </a:p>
      </dgm:t>
    </dgm:pt>
    <dgm:pt modelId="{2F1B7E61-C9E2-442D-B120-1F9E6D72098D}" type="sibTrans" cxnId="{1BBD3897-1E1C-4401-8314-A1B33C28A9D9}">
      <dgm:prSet/>
      <dgm:spPr/>
      <dgm:t>
        <a:bodyPr/>
        <a:lstStyle/>
        <a:p>
          <a:endParaRPr lang="en-US"/>
        </a:p>
      </dgm:t>
    </dgm:pt>
    <dgm:pt modelId="{A473C2F7-801A-4370-8F62-FB309C27A461}">
      <dgm:prSet phldrT="[Texte]" custT="1"/>
      <dgm:spPr/>
      <dgm:t>
        <a:bodyPr/>
        <a:lstStyle/>
        <a:p>
          <a:r>
            <a:rPr lang="fr-CA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Impact économique positif (construction, maintenance)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4CE80CE-C9A4-48EA-BDF1-DEAFE759496E}" type="parTrans" cxnId="{30742164-8841-4C3E-8D9B-B26943EBBB8F}">
      <dgm:prSet/>
      <dgm:spPr/>
      <dgm:t>
        <a:bodyPr/>
        <a:lstStyle/>
        <a:p>
          <a:endParaRPr lang="en-US"/>
        </a:p>
      </dgm:t>
    </dgm:pt>
    <dgm:pt modelId="{F99B2161-BCF9-4BE1-9325-27CB7DA51B1A}" type="sibTrans" cxnId="{30742164-8841-4C3E-8D9B-B26943EBBB8F}">
      <dgm:prSet/>
      <dgm:spPr/>
      <dgm:t>
        <a:bodyPr/>
        <a:lstStyle/>
        <a:p>
          <a:endParaRPr lang="en-US"/>
        </a:p>
      </dgm:t>
    </dgm:pt>
    <dgm:pt modelId="{7EF1C876-7CD2-4A7F-9AD0-E08414A228CD}">
      <dgm:prSet phldrT="[Texte]"/>
      <dgm:spPr/>
      <dgm:t>
        <a:bodyPr/>
        <a:lstStyle/>
        <a:p>
          <a:endParaRPr lang="en-US" sz="1900" dirty="0"/>
        </a:p>
      </dgm:t>
    </dgm:pt>
    <dgm:pt modelId="{97347018-709E-4AA9-87D3-ECFFABC8785D}" type="parTrans" cxnId="{F36C8BCC-EA11-47DD-ADA6-716F3490CC0E}">
      <dgm:prSet/>
      <dgm:spPr/>
      <dgm:t>
        <a:bodyPr/>
        <a:lstStyle/>
        <a:p>
          <a:endParaRPr lang="en-US"/>
        </a:p>
      </dgm:t>
    </dgm:pt>
    <dgm:pt modelId="{F54029A6-921D-45B5-AB0D-7469C8C79DA8}" type="sibTrans" cxnId="{F36C8BCC-EA11-47DD-ADA6-716F3490CC0E}">
      <dgm:prSet/>
      <dgm:spPr/>
      <dgm:t>
        <a:bodyPr/>
        <a:lstStyle/>
        <a:p>
          <a:endParaRPr lang="en-US"/>
        </a:p>
      </dgm:t>
    </dgm:pt>
    <dgm:pt modelId="{E4BCDE96-A171-4643-AB3D-324E8FF0A904}">
      <dgm:prSet phldrT="[Texte]" custT="1"/>
      <dgm:spPr/>
      <dgm:t>
        <a:bodyPr/>
        <a:lstStyle/>
        <a:p>
          <a:r>
            <a:rPr lang="fr-CA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Réduction de coûts importante pour les clients potentiels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1118F0D-C1FF-44D4-B49B-B6512435C698}" type="parTrans" cxnId="{D69038A8-2701-4458-B2F7-0DF2EE7D5276}">
      <dgm:prSet/>
      <dgm:spPr/>
      <dgm:t>
        <a:bodyPr/>
        <a:lstStyle/>
        <a:p>
          <a:endParaRPr lang="en-US"/>
        </a:p>
      </dgm:t>
    </dgm:pt>
    <dgm:pt modelId="{68FB2DCE-4293-45E7-882C-7B555C35F903}" type="sibTrans" cxnId="{D69038A8-2701-4458-B2F7-0DF2EE7D5276}">
      <dgm:prSet/>
      <dgm:spPr/>
      <dgm:t>
        <a:bodyPr/>
        <a:lstStyle/>
        <a:p>
          <a:endParaRPr lang="en-US"/>
        </a:p>
      </dgm:t>
    </dgm:pt>
    <dgm:pt modelId="{C94A3390-D17C-41CF-A990-079E9C562179}">
      <dgm:prSet phldrT="[Texte]" custT="1"/>
      <dgm:spPr/>
      <dgm:t>
        <a:bodyPr/>
        <a:lstStyle/>
        <a:p>
          <a:r>
            <a:rPr lang="fr-CA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Augmentation marginale des tarifs pour les clients actuels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42CA399-AF1B-4939-9816-ED74CC24693E}" type="parTrans" cxnId="{6C17C0E2-1F59-4D68-A596-AF5B7299F881}">
      <dgm:prSet/>
      <dgm:spPr/>
      <dgm:t>
        <a:bodyPr/>
        <a:lstStyle/>
        <a:p>
          <a:endParaRPr lang="en-US"/>
        </a:p>
      </dgm:t>
    </dgm:pt>
    <dgm:pt modelId="{8AB84F30-7D56-4133-A2A5-01B680732E36}" type="sibTrans" cxnId="{6C17C0E2-1F59-4D68-A596-AF5B7299F881}">
      <dgm:prSet/>
      <dgm:spPr/>
      <dgm:t>
        <a:bodyPr/>
        <a:lstStyle/>
        <a:p>
          <a:endParaRPr lang="en-US"/>
        </a:p>
      </dgm:t>
    </dgm:pt>
    <dgm:pt modelId="{F310FB06-89FF-4BF9-93AD-8B74EF6DD64E}">
      <dgm:prSet phldrT="[Texte]" custT="1"/>
      <dgm:spPr/>
      <dgm:t>
        <a:bodyPr/>
        <a:lstStyle/>
        <a:p>
          <a:r>
            <a:rPr lang="fr-CA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Réduction des émissions de carbone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E00949C-90AE-42C6-B1DF-B466353F4075}" type="parTrans" cxnId="{C2622CAC-9098-406E-83BF-2FA0553A79A1}">
      <dgm:prSet/>
      <dgm:spPr/>
      <dgm:t>
        <a:bodyPr/>
        <a:lstStyle/>
        <a:p>
          <a:endParaRPr lang="en-US"/>
        </a:p>
      </dgm:t>
    </dgm:pt>
    <dgm:pt modelId="{6228C2A0-BFA6-4CB9-AA99-F59FE54065AC}" type="sibTrans" cxnId="{C2622CAC-9098-406E-83BF-2FA0553A79A1}">
      <dgm:prSet/>
      <dgm:spPr/>
      <dgm:t>
        <a:bodyPr/>
        <a:lstStyle/>
        <a:p>
          <a:endParaRPr lang="en-US"/>
        </a:p>
      </dgm:t>
    </dgm:pt>
    <dgm:pt modelId="{0A927255-B261-4BF2-8370-C4C1BE43442A}">
      <dgm:prSet phldrT="[Texte]" custT="1"/>
      <dgm:spPr/>
      <dgm:t>
        <a:bodyPr/>
        <a:lstStyle/>
        <a:p>
          <a:r>
            <a:rPr lang="fr-CA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Réduction des émissions de fines particules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7EBD1CE-1DFE-4E04-BA68-64542C60A851}" type="parTrans" cxnId="{D2887644-7B4F-46FB-9FC3-05015BAB526C}">
      <dgm:prSet/>
      <dgm:spPr/>
      <dgm:t>
        <a:bodyPr/>
        <a:lstStyle/>
        <a:p>
          <a:endParaRPr lang="en-US"/>
        </a:p>
      </dgm:t>
    </dgm:pt>
    <dgm:pt modelId="{02CEFC29-A694-4197-BABA-37EC430F8FE8}" type="sibTrans" cxnId="{D2887644-7B4F-46FB-9FC3-05015BAB526C}">
      <dgm:prSet/>
      <dgm:spPr/>
      <dgm:t>
        <a:bodyPr/>
        <a:lstStyle/>
        <a:p>
          <a:endParaRPr lang="en-US"/>
        </a:p>
      </dgm:t>
    </dgm:pt>
    <dgm:pt modelId="{0061AE74-69FE-41C8-95AF-5E2463493641}" type="pres">
      <dgm:prSet presAssocID="{42D72169-E14B-4060-A126-227DA2CD03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8AA8E8-D82E-47A5-873F-99F09BF0925B}" type="pres">
      <dgm:prSet presAssocID="{A8CB2A5F-2ADB-4095-A701-AEC9D338C371}" presName="parentLin" presStyleCnt="0"/>
      <dgm:spPr/>
      <dgm:t>
        <a:bodyPr/>
        <a:lstStyle/>
        <a:p>
          <a:endParaRPr lang="en-US"/>
        </a:p>
      </dgm:t>
    </dgm:pt>
    <dgm:pt modelId="{56AAC02F-E2D4-4FDB-9A7B-D9AA0C262026}" type="pres">
      <dgm:prSet presAssocID="{A8CB2A5F-2ADB-4095-A701-AEC9D338C37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9E5096F-B8EE-4380-BD99-BDADFD65E653}" type="pres">
      <dgm:prSet presAssocID="{A8CB2A5F-2ADB-4095-A701-AEC9D338C371}" presName="parentText" presStyleLbl="node1" presStyleIdx="0" presStyleCnt="1" custScaleX="87053" custScaleY="291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193DE-B4E6-4E8A-8D01-49C41F56420B}" type="pres">
      <dgm:prSet presAssocID="{A8CB2A5F-2ADB-4095-A701-AEC9D338C371}" presName="negativeSpace" presStyleCnt="0"/>
      <dgm:spPr/>
      <dgm:t>
        <a:bodyPr/>
        <a:lstStyle/>
        <a:p>
          <a:endParaRPr lang="en-US"/>
        </a:p>
      </dgm:t>
    </dgm:pt>
    <dgm:pt modelId="{0D36330F-E706-4A0B-A745-5F588B0C00F1}" type="pres">
      <dgm:prSet presAssocID="{A8CB2A5F-2ADB-4095-A701-AEC9D338C37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9BCF2B-3577-4A0C-A491-A6747DC8C2C5}" type="presOf" srcId="{E4BCDE96-A171-4643-AB3D-324E8FF0A904}" destId="{0D36330F-E706-4A0B-A745-5F588B0C00F1}" srcOrd="0" destOrd="3" presId="urn:microsoft.com/office/officeart/2005/8/layout/list1"/>
    <dgm:cxn modelId="{1D094B2E-BAC7-47F6-81CC-F69CDCC4827C}" type="presOf" srcId="{42D72169-E14B-4060-A126-227DA2CD03DA}" destId="{0061AE74-69FE-41C8-95AF-5E2463493641}" srcOrd="0" destOrd="0" presId="urn:microsoft.com/office/officeart/2005/8/layout/list1"/>
    <dgm:cxn modelId="{F36C8BCC-EA11-47DD-ADA6-716F3490CC0E}" srcId="{A8CB2A5F-2ADB-4095-A701-AEC9D338C371}" destId="{7EF1C876-7CD2-4A7F-9AD0-E08414A228CD}" srcOrd="7" destOrd="0" parTransId="{97347018-709E-4AA9-87D3-ECFFABC8785D}" sibTransId="{F54029A6-921D-45B5-AB0D-7469C8C79DA8}"/>
    <dgm:cxn modelId="{058684CE-F1A4-4AA2-BA6B-B526AED37DEB}" type="presOf" srcId="{A8CB2A5F-2ADB-4095-A701-AEC9D338C371}" destId="{99E5096F-B8EE-4380-BD99-BDADFD65E653}" srcOrd="1" destOrd="0" presId="urn:microsoft.com/office/officeart/2005/8/layout/list1"/>
    <dgm:cxn modelId="{00E8B3A9-B218-461C-8F9D-74811FC14FFF}" type="presOf" srcId="{C94A3390-D17C-41CF-A990-079E9C562179}" destId="{0D36330F-E706-4A0B-A745-5F588B0C00F1}" srcOrd="0" destOrd="4" presId="urn:microsoft.com/office/officeart/2005/8/layout/list1"/>
    <dgm:cxn modelId="{09DE7D02-223C-41CD-98C1-E9DDAC02C9B7}" type="presOf" srcId="{CE47ACDE-2665-478C-B66E-40DB703F9286}" destId="{0D36330F-E706-4A0B-A745-5F588B0C00F1}" srcOrd="0" destOrd="0" presId="urn:microsoft.com/office/officeart/2005/8/layout/list1"/>
    <dgm:cxn modelId="{6B312B1D-9407-4E9C-A4FF-0B5DB5F8A22D}" type="presOf" srcId="{98259F5E-71DC-47F0-935D-6BDF829F10BE}" destId="{0D36330F-E706-4A0B-A745-5F588B0C00F1}" srcOrd="0" destOrd="1" presId="urn:microsoft.com/office/officeart/2005/8/layout/list1"/>
    <dgm:cxn modelId="{4AB9455A-AB2C-4C89-AD33-9B72323F9DD2}" type="presOf" srcId="{7EF1C876-7CD2-4A7F-9AD0-E08414A228CD}" destId="{0D36330F-E706-4A0B-A745-5F588B0C00F1}" srcOrd="0" destOrd="7" presId="urn:microsoft.com/office/officeart/2005/8/layout/list1"/>
    <dgm:cxn modelId="{6C17C0E2-1F59-4D68-A596-AF5B7299F881}" srcId="{A8CB2A5F-2ADB-4095-A701-AEC9D338C371}" destId="{C94A3390-D17C-41CF-A990-079E9C562179}" srcOrd="4" destOrd="0" parTransId="{942CA399-AF1B-4939-9816-ED74CC24693E}" sibTransId="{8AB84F30-7D56-4133-A2A5-01B680732E36}"/>
    <dgm:cxn modelId="{38303E35-ED3A-4AC6-9F11-09B827EDE65C}" type="presOf" srcId="{A473C2F7-801A-4370-8F62-FB309C27A461}" destId="{0D36330F-E706-4A0B-A745-5F588B0C00F1}" srcOrd="0" destOrd="2" presId="urn:microsoft.com/office/officeart/2005/8/layout/list1"/>
    <dgm:cxn modelId="{1BBD3897-1E1C-4401-8314-A1B33C28A9D9}" srcId="{A8CB2A5F-2ADB-4095-A701-AEC9D338C371}" destId="{98259F5E-71DC-47F0-935D-6BDF829F10BE}" srcOrd="1" destOrd="0" parTransId="{572B686A-2D40-4B14-88AD-8F66E5327DE4}" sibTransId="{2F1B7E61-C9E2-442D-B120-1F9E6D72098D}"/>
    <dgm:cxn modelId="{36A57C54-24CC-491D-96E3-CBE8EAC0F329}" type="presOf" srcId="{0A927255-B261-4BF2-8370-C4C1BE43442A}" destId="{0D36330F-E706-4A0B-A745-5F588B0C00F1}" srcOrd="0" destOrd="6" presId="urn:microsoft.com/office/officeart/2005/8/layout/list1"/>
    <dgm:cxn modelId="{E07874EB-B1C6-4D44-9F5A-F76E0200A334}" srcId="{A8CB2A5F-2ADB-4095-A701-AEC9D338C371}" destId="{CE47ACDE-2665-478C-B66E-40DB703F9286}" srcOrd="0" destOrd="0" parTransId="{7A9AC63B-7743-46F1-ADDB-24B334D12F2F}" sibTransId="{52E933B2-8D80-4679-9BF3-CC2843DEC746}"/>
    <dgm:cxn modelId="{30742164-8841-4C3E-8D9B-B26943EBBB8F}" srcId="{A8CB2A5F-2ADB-4095-A701-AEC9D338C371}" destId="{A473C2F7-801A-4370-8F62-FB309C27A461}" srcOrd="2" destOrd="0" parTransId="{E4CE80CE-C9A4-48EA-BDF1-DEAFE759496E}" sibTransId="{F99B2161-BCF9-4BE1-9325-27CB7DA51B1A}"/>
    <dgm:cxn modelId="{D2887644-7B4F-46FB-9FC3-05015BAB526C}" srcId="{A8CB2A5F-2ADB-4095-A701-AEC9D338C371}" destId="{0A927255-B261-4BF2-8370-C4C1BE43442A}" srcOrd="6" destOrd="0" parTransId="{17EBD1CE-1DFE-4E04-BA68-64542C60A851}" sibTransId="{02CEFC29-A694-4197-BABA-37EC430F8FE8}"/>
    <dgm:cxn modelId="{38265A21-2C50-462F-B667-E767EC03831D}" srcId="{42D72169-E14B-4060-A126-227DA2CD03DA}" destId="{A8CB2A5F-2ADB-4095-A701-AEC9D338C371}" srcOrd="0" destOrd="0" parTransId="{E44067BF-945A-4BA9-837C-E6DC5A8D69F8}" sibTransId="{87143EBC-A4F3-4094-874F-DA2CCFBDF54A}"/>
    <dgm:cxn modelId="{BEA82003-87E6-4F26-A00B-2DE82009CD67}" type="presOf" srcId="{A8CB2A5F-2ADB-4095-A701-AEC9D338C371}" destId="{56AAC02F-E2D4-4FDB-9A7B-D9AA0C262026}" srcOrd="0" destOrd="0" presId="urn:microsoft.com/office/officeart/2005/8/layout/list1"/>
    <dgm:cxn modelId="{D69038A8-2701-4458-B2F7-0DF2EE7D5276}" srcId="{A8CB2A5F-2ADB-4095-A701-AEC9D338C371}" destId="{E4BCDE96-A171-4643-AB3D-324E8FF0A904}" srcOrd="3" destOrd="0" parTransId="{11118F0D-C1FF-44D4-B49B-B6512435C698}" sibTransId="{68FB2DCE-4293-45E7-882C-7B555C35F903}"/>
    <dgm:cxn modelId="{C84B0898-EA64-4E97-AF98-165C9612559B}" type="presOf" srcId="{F310FB06-89FF-4BF9-93AD-8B74EF6DD64E}" destId="{0D36330F-E706-4A0B-A745-5F588B0C00F1}" srcOrd="0" destOrd="5" presId="urn:microsoft.com/office/officeart/2005/8/layout/list1"/>
    <dgm:cxn modelId="{C2622CAC-9098-406E-83BF-2FA0553A79A1}" srcId="{A8CB2A5F-2ADB-4095-A701-AEC9D338C371}" destId="{F310FB06-89FF-4BF9-93AD-8B74EF6DD64E}" srcOrd="5" destOrd="0" parTransId="{8E00949C-90AE-42C6-B1DF-B466353F4075}" sibTransId="{6228C2A0-BFA6-4CB9-AA99-F59FE54065AC}"/>
    <dgm:cxn modelId="{B13B1193-CA20-4CB1-955C-7CFF7B1E1060}" type="presParOf" srcId="{0061AE74-69FE-41C8-95AF-5E2463493641}" destId="{AC8AA8E8-D82E-47A5-873F-99F09BF0925B}" srcOrd="0" destOrd="0" presId="urn:microsoft.com/office/officeart/2005/8/layout/list1"/>
    <dgm:cxn modelId="{62D6F300-68EC-47D1-B301-D973F3528A5B}" type="presParOf" srcId="{AC8AA8E8-D82E-47A5-873F-99F09BF0925B}" destId="{56AAC02F-E2D4-4FDB-9A7B-D9AA0C262026}" srcOrd="0" destOrd="0" presId="urn:microsoft.com/office/officeart/2005/8/layout/list1"/>
    <dgm:cxn modelId="{25B7A19C-DFE5-4302-BABD-F14286C0D1AB}" type="presParOf" srcId="{AC8AA8E8-D82E-47A5-873F-99F09BF0925B}" destId="{99E5096F-B8EE-4380-BD99-BDADFD65E653}" srcOrd="1" destOrd="0" presId="urn:microsoft.com/office/officeart/2005/8/layout/list1"/>
    <dgm:cxn modelId="{9D3930EA-00EB-4C5D-A6AE-7340A870B499}" type="presParOf" srcId="{0061AE74-69FE-41C8-95AF-5E2463493641}" destId="{F35193DE-B4E6-4E8A-8D01-49C41F56420B}" srcOrd="1" destOrd="0" presId="urn:microsoft.com/office/officeart/2005/8/layout/list1"/>
    <dgm:cxn modelId="{9CBA0525-2B18-43FE-99E3-E670948D34F8}" type="presParOf" srcId="{0061AE74-69FE-41C8-95AF-5E2463493641}" destId="{0D36330F-E706-4A0B-A745-5F588B0C00F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A7157-15A3-402B-8F3D-C94D2FD1010D}">
      <dsp:nvSpPr>
        <dsp:cNvPr id="0" name=""/>
        <dsp:cNvSpPr/>
      </dsp:nvSpPr>
      <dsp:spPr>
        <a:xfrm>
          <a:off x="2374806" y="492770"/>
          <a:ext cx="3989832" cy="3989832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 smtClean="0"/>
            <a:t>+ 15 % efficacité énergétique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2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2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4415320" y="1230889"/>
        <a:ext cx="1472438" cy="1187450"/>
      </dsp:txXfrm>
    </dsp:sp>
    <dsp:sp modelId="{1035676D-FFB0-4D32-A35F-5F470F52F61D}">
      <dsp:nvSpPr>
        <dsp:cNvPr id="0" name=""/>
        <dsp:cNvSpPr/>
      </dsp:nvSpPr>
      <dsp:spPr>
        <a:xfrm>
          <a:off x="2374794" y="492742"/>
          <a:ext cx="3989832" cy="3989832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 smtClean="0"/>
            <a:t>+ 50 % bioénergie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440957" y="2558905"/>
        <a:ext cx="1472438" cy="1187450"/>
      </dsp:txXfrm>
    </dsp:sp>
    <dsp:sp modelId="{3AA5B80E-14DC-407F-83DC-5912E1F3C537}">
      <dsp:nvSpPr>
        <dsp:cNvPr id="0" name=""/>
        <dsp:cNvSpPr/>
      </dsp:nvSpPr>
      <dsp:spPr>
        <a:xfrm>
          <a:off x="2371164" y="492742"/>
          <a:ext cx="3989832" cy="3989832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 smtClean="0"/>
            <a:t>+ 25 % énergie renouvelable</a:t>
          </a:r>
          <a:endParaRPr lang="en-US" sz="1600" kern="1200" dirty="0"/>
        </a:p>
      </dsp:txBody>
      <dsp:txXfrm>
        <a:off x="2822395" y="2558905"/>
        <a:ext cx="1472438" cy="1187450"/>
      </dsp:txXfrm>
    </dsp:sp>
    <dsp:sp modelId="{50A8567E-5356-4988-888D-ECD8FD8E3B67}">
      <dsp:nvSpPr>
        <dsp:cNvPr id="0" name=""/>
        <dsp:cNvSpPr/>
      </dsp:nvSpPr>
      <dsp:spPr>
        <a:xfrm>
          <a:off x="2369368" y="492742"/>
          <a:ext cx="3989832" cy="398983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i="0" kern="1200" dirty="0" smtClean="0"/>
            <a:t>- 40 % produits pétroliers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200" b="1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b="1" i="0" kern="1200" dirty="0" smtClean="0"/>
        </a:p>
      </dsp:txBody>
      <dsp:txXfrm>
        <a:off x="2820599" y="1228961"/>
        <a:ext cx="1472438" cy="11874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724F9-ED29-4DAD-BFCF-7F20581F223B}">
      <dsp:nvSpPr>
        <dsp:cNvPr id="0" name=""/>
        <dsp:cNvSpPr/>
      </dsp:nvSpPr>
      <dsp:spPr>
        <a:xfrm>
          <a:off x="811637" y="889406"/>
          <a:ext cx="1405878" cy="1405878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530644" y="1149493"/>
        <a:ext cx="518836" cy="418416"/>
      </dsp:txXfrm>
    </dsp:sp>
    <dsp:sp modelId="{29A3498E-9650-4D38-8746-2CF5D56DE43E}">
      <dsp:nvSpPr>
        <dsp:cNvPr id="0" name=""/>
        <dsp:cNvSpPr/>
      </dsp:nvSpPr>
      <dsp:spPr>
        <a:xfrm>
          <a:off x="821156" y="898913"/>
          <a:ext cx="1405878" cy="1405878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1549200" y="1626958"/>
        <a:ext cx="518836" cy="418416"/>
      </dsp:txXfrm>
    </dsp:sp>
    <dsp:sp modelId="{942CB1EC-42D6-46D7-90A8-989924DD3AB6}">
      <dsp:nvSpPr>
        <dsp:cNvPr id="0" name=""/>
        <dsp:cNvSpPr/>
      </dsp:nvSpPr>
      <dsp:spPr>
        <a:xfrm>
          <a:off x="815593" y="898913"/>
          <a:ext cx="1405878" cy="1405878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974591" y="1626958"/>
        <a:ext cx="518836" cy="418416"/>
      </dsp:txXfrm>
    </dsp:sp>
    <dsp:sp modelId="{9D5F7D1C-8B73-4091-ADBD-6552B2796F68}">
      <dsp:nvSpPr>
        <dsp:cNvPr id="0" name=""/>
        <dsp:cNvSpPr/>
      </dsp:nvSpPr>
      <dsp:spPr>
        <a:xfrm>
          <a:off x="825119" y="889387"/>
          <a:ext cx="1405878" cy="140587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984117" y="1148805"/>
        <a:ext cx="518836" cy="418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A7157-15A3-402B-8F3D-C94D2FD1010D}">
      <dsp:nvSpPr>
        <dsp:cNvPr id="0" name=""/>
        <dsp:cNvSpPr/>
      </dsp:nvSpPr>
      <dsp:spPr>
        <a:xfrm>
          <a:off x="2334229" y="514595"/>
          <a:ext cx="3989832" cy="3989832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kern="1200" dirty="0" smtClean="0"/>
            <a:t>Programmes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4374743" y="1252714"/>
        <a:ext cx="1472438" cy="1187450"/>
      </dsp:txXfrm>
    </dsp:sp>
    <dsp:sp modelId="{1035676D-FFB0-4D32-A35F-5F470F52F61D}">
      <dsp:nvSpPr>
        <dsp:cNvPr id="0" name=""/>
        <dsp:cNvSpPr/>
      </dsp:nvSpPr>
      <dsp:spPr>
        <a:xfrm>
          <a:off x="2353289" y="516561"/>
          <a:ext cx="3989832" cy="3989832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kern="1200" dirty="0" smtClean="0"/>
            <a:t>Gaz naturel renouvelable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419452" y="2582724"/>
        <a:ext cx="1472438" cy="1187450"/>
      </dsp:txXfrm>
    </dsp:sp>
    <dsp:sp modelId="{3AA5B80E-14DC-407F-83DC-5912E1F3C537}">
      <dsp:nvSpPr>
        <dsp:cNvPr id="0" name=""/>
        <dsp:cNvSpPr/>
      </dsp:nvSpPr>
      <dsp:spPr>
        <a:xfrm>
          <a:off x="2352731" y="507065"/>
          <a:ext cx="3989832" cy="3989832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kern="1200" dirty="0" smtClean="0"/>
            <a:t>Géothermie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kern="1200" dirty="0" smtClean="0"/>
            <a:t>Solaire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kern="1200" dirty="0" smtClean="0"/>
            <a:t>Hydrogène</a:t>
          </a:r>
          <a:endParaRPr lang="en-US" sz="1200" kern="1200" dirty="0"/>
        </a:p>
      </dsp:txBody>
      <dsp:txXfrm>
        <a:off x="2803962" y="2573228"/>
        <a:ext cx="1472438" cy="1187450"/>
      </dsp:txXfrm>
    </dsp:sp>
    <dsp:sp modelId="{50A8567E-5356-4988-888D-ECD8FD8E3B67}">
      <dsp:nvSpPr>
        <dsp:cNvPr id="0" name=""/>
        <dsp:cNvSpPr/>
      </dsp:nvSpPr>
      <dsp:spPr>
        <a:xfrm>
          <a:off x="2362266" y="524142"/>
          <a:ext cx="3989832" cy="398983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i="0" kern="1200" dirty="0" smtClean="0"/>
            <a:t>Densification/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i="0" kern="1200" dirty="0" smtClean="0"/>
            <a:t>extension du réseau &amp;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i="0" kern="1200" dirty="0" smtClean="0"/>
            <a:t>Transport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200" b="1" i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600" b="1" i="0" kern="1200" dirty="0" smtClean="0"/>
        </a:p>
      </dsp:txBody>
      <dsp:txXfrm>
        <a:off x="2813497" y="1260361"/>
        <a:ext cx="1472438" cy="1187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724F9-ED29-4DAD-BFCF-7F20581F223B}">
      <dsp:nvSpPr>
        <dsp:cNvPr id="0" name=""/>
        <dsp:cNvSpPr/>
      </dsp:nvSpPr>
      <dsp:spPr>
        <a:xfrm>
          <a:off x="802111" y="917985"/>
          <a:ext cx="1405878" cy="1405878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521118" y="1178072"/>
        <a:ext cx="518836" cy="418416"/>
      </dsp:txXfrm>
    </dsp:sp>
    <dsp:sp modelId="{29A3498E-9650-4D38-8746-2CF5D56DE43E}">
      <dsp:nvSpPr>
        <dsp:cNvPr id="0" name=""/>
        <dsp:cNvSpPr/>
      </dsp:nvSpPr>
      <dsp:spPr>
        <a:xfrm>
          <a:off x="802103" y="917966"/>
          <a:ext cx="1405878" cy="1405878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1530148" y="1646010"/>
        <a:ext cx="518836" cy="418416"/>
      </dsp:txXfrm>
    </dsp:sp>
    <dsp:sp modelId="{942CB1EC-42D6-46D7-90A8-989924DD3AB6}">
      <dsp:nvSpPr>
        <dsp:cNvPr id="0" name=""/>
        <dsp:cNvSpPr/>
      </dsp:nvSpPr>
      <dsp:spPr>
        <a:xfrm>
          <a:off x="796540" y="917966"/>
          <a:ext cx="1405878" cy="1405878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955538" y="1646010"/>
        <a:ext cx="518836" cy="418416"/>
      </dsp:txXfrm>
    </dsp:sp>
    <dsp:sp modelId="{9D5F7D1C-8B73-4091-ADBD-6552B2796F68}">
      <dsp:nvSpPr>
        <dsp:cNvPr id="0" name=""/>
        <dsp:cNvSpPr/>
      </dsp:nvSpPr>
      <dsp:spPr>
        <a:xfrm>
          <a:off x="796540" y="917966"/>
          <a:ext cx="1405878" cy="140587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955538" y="1177384"/>
        <a:ext cx="518836" cy="418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5B96D-F906-4156-95E5-EC6894942C00}">
      <dsp:nvSpPr>
        <dsp:cNvPr id="0" name=""/>
        <dsp:cNvSpPr/>
      </dsp:nvSpPr>
      <dsp:spPr>
        <a:xfrm>
          <a:off x="2711951" y="573524"/>
          <a:ext cx="3760709" cy="3760709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82B9F-3B9A-43B9-820D-C6971E5C3E0E}">
      <dsp:nvSpPr>
        <dsp:cNvPr id="0" name=""/>
        <dsp:cNvSpPr/>
      </dsp:nvSpPr>
      <dsp:spPr>
        <a:xfrm>
          <a:off x="2711951" y="573524"/>
          <a:ext cx="3760709" cy="3760709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EF248-0FD0-449E-ACBC-7CFA761CB9DD}">
      <dsp:nvSpPr>
        <dsp:cNvPr id="0" name=""/>
        <dsp:cNvSpPr/>
      </dsp:nvSpPr>
      <dsp:spPr>
        <a:xfrm>
          <a:off x="2711951" y="573524"/>
          <a:ext cx="3760709" cy="3760709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9BA5E-0E05-4912-86D7-92FDFDC7BC8F}">
      <dsp:nvSpPr>
        <dsp:cNvPr id="0" name=""/>
        <dsp:cNvSpPr/>
      </dsp:nvSpPr>
      <dsp:spPr>
        <a:xfrm>
          <a:off x="2711951" y="573524"/>
          <a:ext cx="3760709" cy="3760709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ED8E1-AF39-4D06-9A92-4E36C6AD821A}">
      <dsp:nvSpPr>
        <dsp:cNvPr id="0" name=""/>
        <dsp:cNvSpPr/>
      </dsp:nvSpPr>
      <dsp:spPr>
        <a:xfrm>
          <a:off x="3774413" y="1596233"/>
          <a:ext cx="1635785" cy="1715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i="1" kern="1200" dirty="0" smtClean="0">
              <a:solidFill>
                <a:schemeClr val="bg1"/>
              </a:solidFill>
            </a:rPr>
            <a:t>Agir comme si elle était en situation de concurrence</a:t>
          </a:r>
          <a:endParaRPr lang="en-US" sz="1200" b="1" i="1" kern="1200" dirty="0">
            <a:solidFill>
              <a:schemeClr val="bg1"/>
            </a:solidFill>
          </a:endParaRPr>
        </a:p>
      </dsp:txBody>
      <dsp:txXfrm>
        <a:off x="4013968" y="1847432"/>
        <a:ext cx="1156675" cy="1212893"/>
      </dsp:txXfrm>
    </dsp:sp>
    <dsp:sp modelId="{6EF85411-F6CB-46F4-9D41-D0D096CDAAA3}">
      <dsp:nvSpPr>
        <dsp:cNvPr id="0" name=""/>
        <dsp:cNvSpPr/>
      </dsp:nvSpPr>
      <dsp:spPr>
        <a:xfrm>
          <a:off x="3940847" y="-47935"/>
          <a:ext cx="1302916" cy="1330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i="1" kern="1200" dirty="0" smtClean="0">
              <a:solidFill>
                <a:schemeClr val="bg1"/>
              </a:solidFill>
            </a:rPr>
            <a:t>Ajuster ses prix sur la base des coûts actuels</a:t>
          </a:r>
          <a:endParaRPr lang="en-US" sz="1200" i="1" kern="1200" dirty="0">
            <a:solidFill>
              <a:schemeClr val="bg1"/>
            </a:solidFill>
          </a:endParaRPr>
        </a:p>
      </dsp:txBody>
      <dsp:txXfrm>
        <a:off x="4131655" y="146874"/>
        <a:ext cx="921300" cy="940621"/>
      </dsp:txXfrm>
    </dsp:sp>
    <dsp:sp modelId="{8DA76E4F-8E3E-4F20-8445-9C24313BD970}">
      <dsp:nvSpPr>
        <dsp:cNvPr id="0" name=""/>
        <dsp:cNvSpPr/>
      </dsp:nvSpPr>
      <dsp:spPr>
        <a:xfrm>
          <a:off x="5794958" y="1816495"/>
          <a:ext cx="1268085" cy="1274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i="1" kern="1200" dirty="0" smtClean="0">
              <a:solidFill>
                <a:schemeClr val="bg1"/>
              </a:solidFill>
            </a:rPr>
            <a:t>Offrir aux clients ce qu’ils recherchent</a:t>
          </a:r>
          <a:endParaRPr lang="en-US" sz="1200" i="1" kern="1200" dirty="0">
            <a:solidFill>
              <a:schemeClr val="bg1"/>
            </a:solidFill>
          </a:endParaRPr>
        </a:p>
      </dsp:txBody>
      <dsp:txXfrm>
        <a:off x="5980665" y="2003180"/>
        <a:ext cx="896671" cy="901397"/>
      </dsp:txXfrm>
    </dsp:sp>
    <dsp:sp modelId="{198707F0-CCDE-4AE3-BAE5-FADC898DC231}">
      <dsp:nvSpPr>
        <dsp:cNvPr id="0" name=""/>
        <dsp:cNvSpPr/>
      </dsp:nvSpPr>
      <dsp:spPr>
        <a:xfrm>
          <a:off x="3952878" y="3643712"/>
          <a:ext cx="1278854" cy="1293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i="1" kern="1200" dirty="0" smtClean="0">
              <a:solidFill>
                <a:schemeClr val="bg1"/>
              </a:solidFill>
            </a:rPr>
            <a:t>Augmenter ses parts de marché</a:t>
          </a:r>
          <a:endParaRPr lang="en-US" sz="1200" i="1" kern="1200" dirty="0">
            <a:solidFill>
              <a:schemeClr val="bg1"/>
            </a:solidFill>
          </a:endParaRPr>
        </a:p>
      </dsp:txBody>
      <dsp:txXfrm>
        <a:off x="4140162" y="3833173"/>
        <a:ext cx="904286" cy="914801"/>
      </dsp:txXfrm>
    </dsp:sp>
    <dsp:sp modelId="{C751869B-E9A9-451F-B0A1-196B285BBDEB}">
      <dsp:nvSpPr>
        <dsp:cNvPr id="0" name=""/>
        <dsp:cNvSpPr/>
      </dsp:nvSpPr>
      <dsp:spPr>
        <a:xfrm>
          <a:off x="2093656" y="1787922"/>
          <a:ext cx="1323909" cy="1331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i="1" kern="1200" dirty="0" smtClean="0">
              <a:solidFill>
                <a:schemeClr val="bg1"/>
              </a:solidFill>
            </a:rPr>
            <a:t>Répondre aux attentes des clients actuels et futurs</a:t>
          </a:r>
          <a:endParaRPr lang="en-US" sz="1200" i="1" kern="1200" dirty="0">
            <a:solidFill>
              <a:schemeClr val="bg1"/>
            </a:solidFill>
          </a:endParaRPr>
        </a:p>
      </dsp:txBody>
      <dsp:txXfrm>
        <a:off x="2287538" y="1982976"/>
        <a:ext cx="936145" cy="941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A0484-14E6-478C-9FD1-FA67C87F6F6C}">
      <dsp:nvSpPr>
        <dsp:cNvPr id="0" name=""/>
        <dsp:cNvSpPr/>
      </dsp:nvSpPr>
      <dsp:spPr>
        <a:xfrm>
          <a:off x="2539388" y="519519"/>
          <a:ext cx="4063111" cy="4063111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D2FBC-54B3-4563-954B-26FFD042E493}">
      <dsp:nvSpPr>
        <dsp:cNvPr id="0" name=""/>
        <dsp:cNvSpPr/>
      </dsp:nvSpPr>
      <dsp:spPr>
        <a:xfrm>
          <a:off x="2539388" y="519519"/>
          <a:ext cx="4063111" cy="4063111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2ED2B-A019-4242-ADE6-5AB7B0923147}">
      <dsp:nvSpPr>
        <dsp:cNvPr id="0" name=""/>
        <dsp:cNvSpPr/>
      </dsp:nvSpPr>
      <dsp:spPr>
        <a:xfrm>
          <a:off x="2539388" y="519519"/>
          <a:ext cx="4063111" cy="4063111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5B96D-F906-4156-95E5-EC6894942C00}">
      <dsp:nvSpPr>
        <dsp:cNvPr id="0" name=""/>
        <dsp:cNvSpPr/>
      </dsp:nvSpPr>
      <dsp:spPr>
        <a:xfrm>
          <a:off x="2539388" y="519519"/>
          <a:ext cx="4063111" cy="4063111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82B9F-3B9A-43B9-820D-C6971E5C3E0E}">
      <dsp:nvSpPr>
        <dsp:cNvPr id="0" name=""/>
        <dsp:cNvSpPr/>
      </dsp:nvSpPr>
      <dsp:spPr>
        <a:xfrm>
          <a:off x="2539388" y="519519"/>
          <a:ext cx="4063111" cy="4063111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EF248-0FD0-449E-ACBC-7CFA761CB9DD}">
      <dsp:nvSpPr>
        <dsp:cNvPr id="0" name=""/>
        <dsp:cNvSpPr/>
      </dsp:nvSpPr>
      <dsp:spPr>
        <a:xfrm>
          <a:off x="2539388" y="519519"/>
          <a:ext cx="4063111" cy="4063111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9BA5E-0E05-4912-86D7-92FDFDC7BC8F}">
      <dsp:nvSpPr>
        <dsp:cNvPr id="0" name=""/>
        <dsp:cNvSpPr/>
      </dsp:nvSpPr>
      <dsp:spPr>
        <a:xfrm>
          <a:off x="2539388" y="519519"/>
          <a:ext cx="4063111" cy="4063111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ED8E1-AF39-4D06-9A92-4E36C6AD821A}">
      <dsp:nvSpPr>
        <dsp:cNvPr id="0" name=""/>
        <dsp:cNvSpPr/>
      </dsp:nvSpPr>
      <dsp:spPr>
        <a:xfrm>
          <a:off x="3784040" y="1764171"/>
          <a:ext cx="1573807" cy="1573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b="1" i="1" kern="1200" dirty="0" smtClean="0">
              <a:solidFill>
                <a:schemeClr val="bg1"/>
              </a:solidFill>
            </a:rPr>
            <a:t>Distributeurs gaziers</a:t>
          </a:r>
          <a:endParaRPr lang="en-US" sz="1300" b="1" i="1" kern="1200" dirty="0">
            <a:solidFill>
              <a:schemeClr val="bg1"/>
            </a:solidFill>
          </a:endParaRPr>
        </a:p>
      </dsp:txBody>
      <dsp:txXfrm>
        <a:off x="4014519" y="1994650"/>
        <a:ext cx="1112849" cy="1112849"/>
      </dsp:txXfrm>
    </dsp:sp>
    <dsp:sp modelId="{6EF85411-F6CB-46F4-9D41-D0D096CDAAA3}">
      <dsp:nvSpPr>
        <dsp:cNvPr id="0" name=""/>
        <dsp:cNvSpPr/>
      </dsp:nvSpPr>
      <dsp:spPr>
        <a:xfrm>
          <a:off x="3795189" y="-182742"/>
          <a:ext cx="1551508" cy="1483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i="1" kern="1200" dirty="0" smtClean="0">
              <a:solidFill>
                <a:schemeClr val="bg1"/>
              </a:solidFill>
            </a:rPr>
            <a:t>Ajuster ses prix sur la base des coûts actuels</a:t>
          </a:r>
          <a:endParaRPr lang="en-US" sz="1200" i="1" kern="1200" dirty="0">
            <a:solidFill>
              <a:schemeClr val="bg1"/>
            </a:solidFill>
          </a:endParaRPr>
        </a:p>
      </dsp:txBody>
      <dsp:txXfrm>
        <a:off x="4022402" y="34562"/>
        <a:ext cx="1097082" cy="1049236"/>
      </dsp:txXfrm>
    </dsp:sp>
    <dsp:sp modelId="{8DA76E4F-8E3E-4F20-8445-9C24313BD970}">
      <dsp:nvSpPr>
        <dsp:cNvPr id="0" name=""/>
        <dsp:cNvSpPr/>
      </dsp:nvSpPr>
      <dsp:spPr>
        <a:xfrm>
          <a:off x="5347740" y="544300"/>
          <a:ext cx="1561059" cy="1529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i="1" kern="1200" dirty="0" smtClean="0">
              <a:solidFill>
                <a:schemeClr val="bg1"/>
              </a:solidFill>
            </a:rPr>
            <a:t>Offrir aux clients ce qu’ils recherchent</a:t>
          </a:r>
          <a:endParaRPr lang="en-US" sz="1200" i="1" kern="1200" dirty="0">
            <a:solidFill>
              <a:schemeClr val="bg1"/>
            </a:solidFill>
          </a:endParaRPr>
        </a:p>
      </dsp:txBody>
      <dsp:txXfrm>
        <a:off x="5576352" y="768319"/>
        <a:ext cx="1103835" cy="1081657"/>
      </dsp:txXfrm>
    </dsp:sp>
    <dsp:sp modelId="{198707F0-CCDE-4AE3-BAE5-FADC898DC231}">
      <dsp:nvSpPr>
        <dsp:cNvPr id="0" name=""/>
        <dsp:cNvSpPr/>
      </dsp:nvSpPr>
      <dsp:spPr>
        <a:xfrm>
          <a:off x="5746354" y="2257277"/>
          <a:ext cx="1533088" cy="14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i="1" kern="1200" dirty="0" smtClean="0">
              <a:solidFill>
                <a:schemeClr val="bg1"/>
              </a:solidFill>
            </a:rPr>
            <a:t>Augmenter ses parts de marché</a:t>
          </a:r>
          <a:endParaRPr lang="en-US" sz="1200" i="1" kern="1200" dirty="0">
            <a:solidFill>
              <a:schemeClr val="bg1"/>
            </a:solidFill>
          </a:endParaRPr>
        </a:p>
      </dsp:txBody>
      <dsp:txXfrm>
        <a:off x="5970870" y="2473150"/>
        <a:ext cx="1084056" cy="1042326"/>
      </dsp:txXfrm>
    </dsp:sp>
    <dsp:sp modelId="{C751869B-E9A9-451F-B0A1-196B285BBDEB}">
      <dsp:nvSpPr>
        <dsp:cNvPr id="0" name=""/>
        <dsp:cNvSpPr/>
      </dsp:nvSpPr>
      <dsp:spPr>
        <a:xfrm>
          <a:off x="4695013" y="3623938"/>
          <a:ext cx="1480362" cy="1443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i="1" kern="1200" dirty="0" smtClean="0">
              <a:solidFill>
                <a:schemeClr val="bg1"/>
              </a:solidFill>
            </a:rPr>
            <a:t>Répondre aux attentes des clients actuels et futurs</a:t>
          </a:r>
          <a:endParaRPr lang="en-US" sz="1200" i="1" kern="1200" dirty="0">
            <a:solidFill>
              <a:schemeClr val="bg1"/>
            </a:solidFill>
          </a:endParaRPr>
        </a:p>
      </dsp:txBody>
      <dsp:txXfrm>
        <a:off x="4911807" y="3835340"/>
        <a:ext cx="1046774" cy="1020741"/>
      </dsp:txXfrm>
    </dsp:sp>
    <dsp:sp modelId="{F8412F98-D05C-4AFF-9D9E-1B0DBCDC8EED}">
      <dsp:nvSpPr>
        <dsp:cNvPr id="0" name=""/>
        <dsp:cNvSpPr/>
      </dsp:nvSpPr>
      <dsp:spPr>
        <a:xfrm>
          <a:off x="2974977" y="3619179"/>
          <a:ext cx="1463430" cy="1453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i="1" kern="1200" dirty="0" smtClean="0">
              <a:solidFill>
                <a:schemeClr val="bg1"/>
              </a:solidFill>
            </a:rPr>
            <a:t>Équité entre les clients</a:t>
          </a:r>
          <a:endParaRPr lang="en-US" sz="1200" i="1" kern="1200" dirty="0">
            <a:solidFill>
              <a:schemeClr val="bg1"/>
            </a:solidFill>
          </a:endParaRPr>
        </a:p>
      </dsp:txBody>
      <dsp:txXfrm>
        <a:off x="3189291" y="3831975"/>
        <a:ext cx="1034802" cy="1027471"/>
      </dsp:txXfrm>
    </dsp:sp>
    <dsp:sp modelId="{8759D709-479F-42AD-8097-98B7D976FE74}">
      <dsp:nvSpPr>
        <dsp:cNvPr id="0" name=""/>
        <dsp:cNvSpPr/>
      </dsp:nvSpPr>
      <dsp:spPr>
        <a:xfrm>
          <a:off x="1877256" y="2228705"/>
          <a:ext cx="1503464" cy="1531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i="1" kern="1200" dirty="0" smtClean="0">
              <a:solidFill>
                <a:schemeClr val="bg1"/>
              </a:solidFill>
            </a:rPr>
            <a:t>Répondre aux orientations du Gouvernement</a:t>
          </a:r>
          <a:endParaRPr lang="en-US" sz="1200" i="1" kern="1200" dirty="0">
            <a:solidFill>
              <a:schemeClr val="bg1"/>
            </a:solidFill>
          </a:endParaRPr>
        </a:p>
      </dsp:txBody>
      <dsp:txXfrm>
        <a:off x="2097433" y="2452946"/>
        <a:ext cx="1063110" cy="1082733"/>
      </dsp:txXfrm>
    </dsp:sp>
    <dsp:sp modelId="{450510B1-8870-47C2-A2A6-95A8B8AAAFEF}">
      <dsp:nvSpPr>
        <dsp:cNvPr id="0" name=""/>
        <dsp:cNvSpPr/>
      </dsp:nvSpPr>
      <dsp:spPr>
        <a:xfrm>
          <a:off x="2241553" y="553824"/>
          <a:ext cx="1544127" cy="15106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i="1" kern="1200" dirty="0" smtClean="0">
              <a:solidFill>
                <a:schemeClr val="bg1"/>
              </a:solidFill>
            </a:rPr>
            <a:t>Équilibre entre risques entreprise et clients</a:t>
          </a:r>
          <a:endParaRPr lang="en-US" sz="1200" i="1" kern="1200" dirty="0">
            <a:solidFill>
              <a:schemeClr val="bg1"/>
            </a:solidFill>
          </a:endParaRPr>
        </a:p>
      </dsp:txBody>
      <dsp:txXfrm>
        <a:off x="2467685" y="775053"/>
        <a:ext cx="1091863" cy="10681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144D0-B641-417D-B466-4B22C1C0024F}">
      <dsp:nvSpPr>
        <dsp:cNvPr id="0" name=""/>
        <dsp:cNvSpPr/>
      </dsp:nvSpPr>
      <dsp:spPr>
        <a:xfrm rot="3783623">
          <a:off x="1669614" y="704526"/>
          <a:ext cx="3957380" cy="244013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B716BA-DE14-4AE6-BF41-247D301EDA9E}">
      <dsp:nvSpPr>
        <dsp:cNvPr id="0" name=""/>
        <dsp:cNvSpPr/>
      </dsp:nvSpPr>
      <dsp:spPr>
        <a:xfrm>
          <a:off x="3308510" y="1245951"/>
          <a:ext cx="97930" cy="9793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D2CF8B-8D87-4D6B-89F6-1DF0C38AB653}">
      <dsp:nvSpPr>
        <dsp:cNvPr id="0" name=""/>
        <dsp:cNvSpPr/>
      </dsp:nvSpPr>
      <dsp:spPr>
        <a:xfrm>
          <a:off x="4161405" y="2077463"/>
          <a:ext cx="97930" cy="9793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B39BAB-67BF-4FF2-B6DE-A7D4FE6A6E6F}">
      <dsp:nvSpPr>
        <dsp:cNvPr id="0" name=""/>
        <dsp:cNvSpPr/>
      </dsp:nvSpPr>
      <dsp:spPr>
        <a:xfrm>
          <a:off x="1272778" y="-127698"/>
          <a:ext cx="2143398" cy="731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Tarifs les plus bas, pour les consommateurs actuels</a:t>
          </a:r>
          <a:endParaRPr 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272778" y="-127698"/>
        <a:ext cx="2143398" cy="731184"/>
      </dsp:txXfrm>
    </dsp:sp>
    <dsp:sp modelId="{F6E0EF06-7032-4CC1-8B96-C55FB78C4DC5}">
      <dsp:nvSpPr>
        <dsp:cNvPr id="0" name=""/>
        <dsp:cNvSpPr/>
      </dsp:nvSpPr>
      <dsp:spPr>
        <a:xfrm>
          <a:off x="3708880" y="798830"/>
          <a:ext cx="2119843" cy="554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Limiter le déploiement des infrastructures usuelles</a:t>
          </a:r>
          <a:endParaRPr 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708880" y="798830"/>
        <a:ext cx="2119843" cy="554032"/>
      </dsp:txXfrm>
    </dsp:sp>
    <dsp:sp modelId="{FD481A5E-1772-4DDD-8094-4E18E74F907E}">
      <dsp:nvSpPr>
        <dsp:cNvPr id="0" name=""/>
        <dsp:cNvSpPr/>
      </dsp:nvSpPr>
      <dsp:spPr>
        <a:xfrm>
          <a:off x="1363622" y="1776573"/>
          <a:ext cx="2470728" cy="718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Ne pas permettre de diversification dans l’offre de service des distributeurs gaziers</a:t>
          </a:r>
          <a:endParaRPr 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363622" y="1776573"/>
        <a:ext cx="2470728" cy="718757"/>
      </dsp:txXfrm>
    </dsp:sp>
    <dsp:sp modelId="{B7FFBF41-7528-4BFE-94C0-0B565BD6BEFC}">
      <dsp:nvSpPr>
        <dsp:cNvPr id="0" name=""/>
        <dsp:cNvSpPr/>
      </dsp:nvSpPr>
      <dsp:spPr>
        <a:xfrm>
          <a:off x="4182661" y="3402808"/>
          <a:ext cx="3736259" cy="1217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kern="1200" dirty="0" smtClean="0">
              <a:solidFill>
                <a:schemeClr val="accent1"/>
              </a:solidFill>
            </a:rPr>
            <a:t>Résultats</a:t>
          </a:r>
          <a:r>
            <a:rPr lang="fr-CA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Analyse limitée, excluant les gains sociétaux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Absence d’innovation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Éloignement des objectifs gouvernementaux</a:t>
          </a:r>
          <a:endParaRPr lang="en-US" sz="1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182661" y="3402808"/>
        <a:ext cx="3736259" cy="12171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C946D93A-13ED-4C99-834F-E83CF5837F76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1E511-86FB-4E39-874E-1B4A32189C2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9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715A943-15E8-41C3-97D5-2849D359B64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10EA02B2-BA29-49E0-9B9A-09B5DAD3C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0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99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67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6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79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04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64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28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42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32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6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0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1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7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5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2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34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8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3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462" y="1573768"/>
            <a:ext cx="8265338" cy="1470025"/>
          </a:xfrm>
        </p:spPr>
        <p:txBody>
          <a:bodyPr>
            <a:noAutofit/>
          </a:bodyPr>
          <a:lstStyle>
            <a:lvl1pPr algn="l">
              <a:lnSpc>
                <a:spcPts val="4800"/>
              </a:lnSpc>
              <a:defRPr sz="4800" b="0" spc="-150">
                <a:solidFill>
                  <a:srgbClr val="FFB6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394" y="3035200"/>
            <a:ext cx="8262406" cy="6477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0375" y="4391072"/>
            <a:ext cx="370135" cy="50334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6706355" y="6184397"/>
            <a:ext cx="2286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4640023"/>
            <a:ext cx="8226425" cy="1187450"/>
          </a:xfrm>
        </p:spPr>
        <p:txBody>
          <a:bodyPr>
            <a:noAutofit/>
          </a:bodyPr>
          <a:lstStyle>
            <a:lvl1pPr marL="0" indent="0">
              <a:lnSpc>
                <a:spcPts val="168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233363" indent="0">
              <a:buNone/>
              <a:defRPr>
                <a:solidFill>
                  <a:schemeClr val="bg1"/>
                </a:solidFill>
              </a:defRPr>
            </a:lvl2pPr>
            <a:lvl3pPr marL="344487" indent="0">
              <a:buNone/>
              <a:defRPr>
                <a:solidFill>
                  <a:schemeClr val="bg1"/>
                </a:solidFill>
              </a:defRPr>
            </a:lvl3pPr>
            <a:lvl4pPr marL="457200" indent="0">
              <a:buNone/>
              <a:defRPr>
                <a:solidFill>
                  <a:schemeClr val="bg1"/>
                </a:solidFill>
              </a:defRPr>
            </a:lvl4pPr>
            <a:lvl5pPr marL="56991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Department/Business Unit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342730"/>
            <a:ext cx="4046538" cy="2492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fld id="{69ACBEB8-8608-4CE4-B9B2-4B107C32C2B8}" type="datetime4">
              <a:rPr lang="en-US" smtClean="0"/>
              <a:t>February 15, 2017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0" y="6023660"/>
            <a:ext cx="1549400" cy="4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3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36" y="1226274"/>
            <a:ext cx="8226426" cy="40061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0376" y="1919706"/>
            <a:ext cx="271144" cy="45756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61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0375" y="2057400"/>
            <a:ext cx="4046538" cy="407870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48200" y="2066925"/>
            <a:ext cx="4046621" cy="4077201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342730"/>
            <a:ext cx="4046538" cy="2492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Presentation name or Section name goes here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42730"/>
            <a:ext cx="4038600" cy="249238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October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0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342730"/>
            <a:ext cx="4046538" cy="2492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Presentation name or Section name goes here</a:t>
            </a:r>
            <a:endParaRPr lang="en-US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42730"/>
            <a:ext cx="4038600" cy="249238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October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6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190" y="1573768"/>
            <a:ext cx="8226425" cy="1470025"/>
          </a:xfrm>
        </p:spPr>
        <p:txBody>
          <a:bodyPr>
            <a:noAutofit/>
          </a:bodyPr>
          <a:lstStyle>
            <a:lvl1pPr algn="l">
              <a:lnSpc>
                <a:spcPts val="4800"/>
              </a:lnSpc>
              <a:defRPr sz="4800" b="0" spc="-15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394" y="3035200"/>
            <a:ext cx="8252678" cy="6477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0375" y="4391072"/>
            <a:ext cx="370135" cy="50334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6706355" y="6184397"/>
            <a:ext cx="2286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342730"/>
            <a:ext cx="4046538" cy="2492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fld id="{69ACBEB8-8608-4CE4-B9B2-4B107C32C2B8}" type="datetime4">
              <a:rPr lang="en-US" smtClean="0"/>
              <a:t>February 15, 2017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4640023"/>
            <a:ext cx="8226425" cy="1187450"/>
          </a:xfrm>
        </p:spPr>
        <p:txBody>
          <a:bodyPr>
            <a:noAutofit/>
          </a:bodyPr>
          <a:lstStyle>
            <a:lvl1pPr marL="0" indent="0">
              <a:lnSpc>
                <a:spcPts val="1680"/>
              </a:lnSpc>
              <a:buNone/>
              <a:defRPr sz="1400">
                <a:solidFill>
                  <a:schemeClr val="bg1"/>
                </a:solidFill>
              </a:defRPr>
            </a:lvl1pPr>
            <a:lvl2pPr marL="233363" indent="0">
              <a:buNone/>
              <a:defRPr>
                <a:solidFill>
                  <a:schemeClr val="bg1"/>
                </a:solidFill>
              </a:defRPr>
            </a:lvl2pPr>
            <a:lvl3pPr marL="344487" indent="0">
              <a:buNone/>
              <a:defRPr>
                <a:solidFill>
                  <a:schemeClr val="bg1"/>
                </a:solidFill>
              </a:defRPr>
            </a:lvl3pPr>
            <a:lvl4pPr marL="457200" indent="0">
              <a:buNone/>
              <a:defRPr>
                <a:solidFill>
                  <a:schemeClr val="bg1"/>
                </a:solidFill>
              </a:defRPr>
            </a:lvl4pPr>
            <a:lvl5pPr marL="56991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Department/Business Unit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6019632"/>
            <a:ext cx="1562100" cy="4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7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190" y="1573768"/>
            <a:ext cx="8226425" cy="1470025"/>
          </a:xfrm>
        </p:spPr>
        <p:txBody>
          <a:bodyPr>
            <a:noAutofit/>
          </a:bodyPr>
          <a:lstStyle>
            <a:lvl1pPr algn="l">
              <a:lnSpc>
                <a:spcPts val="4800"/>
              </a:lnSpc>
              <a:defRPr sz="4800" b="0" spc="-150">
                <a:solidFill>
                  <a:srgbClr val="FFB61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918" y="3035200"/>
            <a:ext cx="8245881" cy="6477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0375" y="4391072"/>
            <a:ext cx="370135" cy="50334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612"/>
              </a:solidFill>
            </a:endParaRPr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6706355" y="6184397"/>
            <a:ext cx="2286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4640023"/>
            <a:ext cx="8226425" cy="1187450"/>
          </a:xfrm>
        </p:spPr>
        <p:txBody>
          <a:bodyPr>
            <a:noAutofit/>
          </a:bodyPr>
          <a:lstStyle>
            <a:lvl1pPr marL="0" indent="0">
              <a:lnSpc>
                <a:spcPts val="168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233363" indent="0">
              <a:buNone/>
              <a:defRPr>
                <a:solidFill>
                  <a:schemeClr val="bg1"/>
                </a:solidFill>
              </a:defRPr>
            </a:lvl2pPr>
            <a:lvl3pPr marL="344487" indent="0">
              <a:buNone/>
              <a:defRPr>
                <a:solidFill>
                  <a:schemeClr val="bg1"/>
                </a:solidFill>
              </a:defRPr>
            </a:lvl3pPr>
            <a:lvl4pPr marL="457200" indent="0">
              <a:buNone/>
              <a:defRPr>
                <a:solidFill>
                  <a:schemeClr val="bg1"/>
                </a:solidFill>
              </a:defRPr>
            </a:lvl4pPr>
            <a:lvl5pPr marL="56991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Department/Business Unit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342730"/>
            <a:ext cx="4046538" cy="2492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fld id="{69ACBEB8-8608-4CE4-B9B2-4B107C32C2B8}" type="datetime4">
              <a:rPr lang="en-US" smtClean="0"/>
              <a:t>February 15, 2017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9300" y="6024274"/>
            <a:ext cx="1587500" cy="50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2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96" y="1573768"/>
            <a:ext cx="8226425" cy="1470025"/>
          </a:xfrm>
        </p:spPr>
        <p:txBody>
          <a:bodyPr>
            <a:noAutofit/>
          </a:bodyPr>
          <a:lstStyle>
            <a:lvl1pPr algn="l">
              <a:lnSpc>
                <a:spcPts val="4800"/>
              </a:lnSpc>
              <a:defRPr sz="4800" spc="-150">
                <a:solidFill>
                  <a:srgbClr val="FFB61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122" y="3035200"/>
            <a:ext cx="6314121" cy="6477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6706355" y="6184397"/>
            <a:ext cx="2286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60375" y="4391072"/>
            <a:ext cx="370135" cy="50334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612"/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342730"/>
            <a:ext cx="4046538" cy="2492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fld id="{69ACBEB8-8608-4CE4-B9B2-4B107C32C2B8}" type="datetime4">
              <a:rPr lang="en-US" smtClean="0"/>
              <a:t>February 15, 2017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4640023"/>
            <a:ext cx="8226425" cy="1187450"/>
          </a:xfrm>
        </p:spPr>
        <p:txBody>
          <a:bodyPr>
            <a:noAutofit/>
          </a:bodyPr>
          <a:lstStyle>
            <a:lvl1pPr marL="0" indent="0">
              <a:lnSpc>
                <a:spcPts val="1680"/>
              </a:lnSpc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33363" indent="0">
              <a:buNone/>
              <a:defRPr>
                <a:solidFill>
                  <a:schemeClr val="bg1"/>
                </a:solidFill>
              </a:defRPr>
            </a:lvl2pPr>
            <a:lvl3pPr marL="344487" indent="0">
              <a:buNone/>
              <a:defRPr>
                <a:solidFill>
                  <a:schemeClr val="bg1"/>
                </a:solidFill>
              </a:defRPr>
            </a:lvl3pPr>
            <a:lvl4pPr marL="457200" indent="0">
              <a:buNone/>
              <a:defRPr>
                <a:solidFill>
                  <a:schemeClr val="bg1"/>
                </a:solidFill>
              </a:defRPr>
            </a:lvl4pPr>
            <a:lvl5pPr marL="56991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Department/Business Unit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2000" y="6023660"/>
            <a:ext cx="1549400" cy="4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3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37" y="711747"/>
            <a:ext cx="8226425" cy="3641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600200"/>
            <a:ext cx="8222564" cy="4525963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800"/>
              </a:spcBef>
              <a:spcAft>
                <a:spcPts val="100"/>
              </a:spcAft>
              <a:defRPr sz="1800"/>
            </a:lvl1pPr>
            <a:lvl2pPr>
              <a:lnSpc>
                <a:spcPts val="19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lnSpc>
                <a:spcPts val="17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defRPr sz="1200" baseline="0">
                <a:solidFill>
                  <a:schemeClr val="tx1"/>
                </a:solidFill>
              </a:defRPr>
            </a:lvl3pPr>
            <a:lvl4pPr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97999B"/>
                </a:solidFill>
              </a:defRPr>
            </a:lvl4pPr>
            <a:lvl5pPr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97999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60375" y="1231272"/>
            <a:ext cx="8226426" cy="330583"/>
            <a:chOff x="460375" y="1231272"/>
            <a:chExt cx="8226426" cy="330583"/>
          </a:xfrm>
        </p:grpSpPr>
        <p:sp>
          <p:nvSpPr>
            <p:cNvPr id="10" name="Rectangle 9"/>
            <p:cNvSpPr/>
            <p:nvPr userDrawn="1"/>
          </p:nvSpPr>
          <p:spPr>
            <a:xfrm>
              <a:off x="460375" y="1231272"/>
              <a:ext cx="8226426" cy="2619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 userDrawn="1"/>
          </p:nvSpPr>
          <p:spPr>
            <a:xfrm rot="10800000" flipH="1">
              <a:off x="536185" y="1459683"/>
              <a:ext cx="102172" cy="10217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7429" y="1241532"/>
            <a:ext cx="8108896" cy="255090"/>
          </a:xfrm>
        </p:spPr>
        <p:txBody>
          <a:bodyPr tIns="45720">
            <a:no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42730"/>
            <a:ext cx="4038600" cy="249238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October 1, 2014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342730"/>
            <a:ext cx="4046538" cy="2492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Presentation name or Section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4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0375" y="1600200"/>
            <a:ext cx="4046538" cy="453590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800"/>
              </a:spcBef>
              <a:spcAft>
                <a:spcPts val="100"/>
              </a:spcAft>
              <a:defRPr sz="1800"/>
            </a:lvl1pPr>
            <a:lvl2pPr>
              <a:lnSpc>
                <a:spcPts val="19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lnSpc>
                <a:spcPts val="17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97999B"/>
                </a:solidFill>
              </a:defRPr>
            </a:lvl4pPr>
            <a:lvl5pPr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97999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711747"/>
            <a:ext cx="8229601" cy="3641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60375" y="1231272"/>
            <a:ext cx="8226426" cy="330583"/>
            <a:chOff x="460375" y="1231272"/>
            <a:chExt cx="8226426" cy="330583"/>
          </a:xfrm>
        </p:grpSpPr>
        <p:sp>
          <p:nvSpPr>
            <p:cNvPr id="10" name="Rectangle 9"/>
            <p:cNvSpPr/>
            <p:nvPr userDrawn="1"/>
          </p:nvSpPr>
          <p:spPr>
            <a:xfrm>
              <a:off x="460375" y="1231272"/>
              <a:ext cx="8226426" cy="2619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 userDrawn="1"/>
          </p:nvSpPr>
          <p:spPr>
            <a:xfrm rot="10800000" flipH="1">
              <a:off x="536185" y="1459683"/>
              <a:ext cx="102172" cy="10217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7429" y="1241532"/>
            <a:ext cx="8108896" cy="2550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648201" y="1600200"/>
            <a:ext cx="4038600" cy="4543926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800"/>
              </a:spcBef>
              <a:spcAft>
                <a:spcPts val="100"/>
              </a:spcAft>
              <a:defRPr sz="1800"/>
            </a:lvl1pPr>
            <a:lvl2pPr>
              <a:lnSpc>
                <a:spcPts val="19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lnSpc>
                <a:spcPts val="17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97999B"/>
                </a:solidFill>
              </a:defRPr>
            </a:lvl4pPr>
            <a:lvl5pPr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97999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342730"/>
            <a:ext cx="4046538" cy="2492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Presentation name or Section name goes here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42730"/>
            <a:ext cx="4038600" cy="249238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October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6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36" y="711747"/>
            <a:ext cx="8226425" cy="3641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60375" y="1231272"/>
            <a:ext cx="8226426" cy="330583"/>
            <a:chOff x="460375" y="1231272"/>
            <a:chExt cx="8226426" cy="330583"/>
          </a:xfrm>
        </p:grpSpPr>
        <p:sp>
          <p:nvSpPr>
            <p:cNvPr id="10" name="Rectangle 9"/>
            <p:cNvSpPr/>
            <p:nvPr userDrawn="1"/>
          </p:nvSpPr>
          <p:spPr>
            <a:xfrm>
              <a:off x="460375" y="1231272"/>
              <a:ext cx="8226426" cy="2619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 userDrawn="1"/>
          </p:nvSpPr>
          <p:spPr>
            <a:xfrm rot="10800000" flipH="1">
              <a:off x="536185" y="1459683"/>
              <a:ext cx="102172" cy="10217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7429" y="1241532"/>
            <a:ext cx="8108896" cy="2550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648201" y="1609725"/>
            <a:ext cx="4038600" cy="2714626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spcAft>
                <a:spcPts val="100"/>
              </a:spcAft>
              <a:buNone/>
              <a:defRPr sz="1400" kern="1600" baseline="0"/>
            </a:lvl1pPr>
            <a:lvl2pPr marL="233363" indent="0">
              <a:lnSpc>
                <a:spcPts val="1900"/>
              </a:lnSpc>
              <a:spcBef>
                <a:spcPts val="100"/>
              </a:spcBef>
              <a:spcAft>
                <a:spcPts val="100"/>
              </a:spcAft>
              <a:buNone/>
              <a:defRPr sz="1600"/>
            </a:lvl2pPr>
            <a:lvl3pPr marL="344487" indent="0">
              <a:lnSpc>
                <a:spcPts val="1700"/>
              </a:lnSpc>
              <a:spcBef>
                <a:spcPts val="100"/>
              </a:spcBef>
              <a:spcAft>
                <a:spcPts val="100"/>
              </a:spcAft>
              <a:buClr>
                <a:srgbClr val="FFB612"/>
              </a:buClr>
              <a:buNone/>
              <a:defRPr sz="1400">
                <a:solidFill>
                  <a:srgbClr val="FFB612"/>
                </a:solidFill>
              </a:defRPr>
            </a:lvl3pPr>
            <a:lvl4pPr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97999B"/>
                </a:solidFill>
              </a:defRPr>
            </a:lvl4pPr>
            <a:lvl5pPr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97999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648200" y="4505326"/>
            <a:ext cx="2619375" cy="1638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spcAft>
                <a:spcPts val="100"/>
              </a:spcAft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33363" indent="0">
              <a:lnSpc>
                <a:spcPts val="1900"/>
              </a:lnSpc>
              <a:spcBef>
                <a:spcPts val="100"/>
              </a:spcBef>
              <a:spcAft>
                <a:spcPts val="100"/>
              </a:spcAft>
              <a:buNone/>
              <a:defRPr sz="1600"/>
            </a:lvl2pPr>
            <a:lvl3pPr marL="344487" indent="0">
              <a:lnSpc>
                <a:spcPts val="1700"/>
              </a:lnSpc>
              <a:spcBef>
                <a:spcPts val="100"/>
              </a:spcBef>
              <a:spcAft>
                <a:spcPts val="100"/>
              </a:spcAft>
              <a:buClr>
                <a:srgbClr val="FFB612"/>
              </a:buClr>
              <a:buNone/>
              <a:defRPr sz="1400">
                <a:solidFill>
                  <a:srgbClr val="FFB612"/>
                </a:solidFill>
              </a:defRPr>
            </a:lvl3pPr>
            <a:lvl4pPr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97999B"/>
                </a:solidFill>
              </a:defRPr>
            </a:lvl4pPr>
            <a:lvl5pPr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97999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0375" y="1609726"/>
            <a:ext cx="4046538" cy="4526379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342730"/>
            <a:ext cx="4046538" cy="2492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Presentation name or Section name goes here</a:t>
            </a:r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42730"/>
            <a:ext cx="4038600" cy="249238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October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3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48200" y="1609981"/>
            <a:ext cx="4046538" cy="4526379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60375" y="1600200"/>
            <a:ext cx="4046538" cy="4535905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800"/>
              </a:spcBef>
              <a:spcAft>
                <a:spcPts val="100"/>
              </a:spcAft>
              <a:defRPr sz="1800"/>
            </a:lvl1pPr>
            <a:lvl2pPr>
              <a:lnSpc>
                <a:spcPts val="19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lnSpc>
                <a:spcPts val="17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97999B"/>
                </a:solidFill>
              </a:defRPr>
            </a:lvl4pPr>
            <a:lvl5pPr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97999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36" y="711747"/>
            <a:ext cx="8232364" cy="3641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60375" y="1231272"/>
            <a:ext cx="4046538" cy="330583"/>
            <a:chOff x="460375" y="1231272"/>
            <a:chExt cx="4046538" cy="33058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60375" y="1231272"/>
              <a:ext cx="4046538" cy="2619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 userDrawn="1"/>
          </p:nvSpPr>
          <p:spPr>
            <a:xfrm rot="10800000" flipH="1">
              <a:off x="536185" y="1459683"/>
              <a:ext cx="102172" cy="10217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4648200" y="1231272"/>
            <a:ext cx="4046538" cy="330583"/>
            <a:chOff x="460375" y="1231272"/>
            <a:chExt cx="4046538" cy="33058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60375" y="1231272"/>
              <a:ext cx="4046538" cy="2619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 userDrawn="1"/>
          </p:nvSpPr>
          <p:spPr>
            <a:xfrm rot="10800000" flipH="1">
              <a:off x="536185" y="1459683"/>
              <a:ext cx="102172" cy="10217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7429" y="1241532"/>
            <a:ext cx="1931987" cy="2550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794996" y="1242857"/>
            <a:ext cx="1931987" cy="25509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342730"/>
            <a:ext cx="4046538" cy="2492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Presentation name or Section name goes here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342730"/>
            <a:ext cx="4038600" cy="249238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October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4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36" y="1226274"/>
            <a:ext cx="8226426" cy="4006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60376" y="1919706"/>
            <a:ext cx="271144" cy="45756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61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0375" y="2057400"/>
            <a:ext cx="8226425" cy="407870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342730"/>
            <a:ext cx="4046538" cy="2492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Presentation name or Section name goes here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42730"/>
            <a:ext cx="4038600" cy="249238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October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6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339" y="322344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339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68968" y="6261581"/>
            <a:ext cx="360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F6AFC37-96E3-4619-86F3-CAF26B63139E}" type="slidenum">
              <a:rPr lang="en-US" sz="1050" smtClean="0"/>
              <a:t>‹N°›</a:t>
            </a:fld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65672" y="6311900"/>
            <a:ext cx="1121128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0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1" r:id="rId4"/>
    <p:sldLayoutId id="2147483650" r:id="rId5"/>
    <p:sldLayoutId id="2147483664" r:id="rId6"/>
    <p:sldLayoutId id="2147483665" r:id="rId7"/>
    <p:sldLayoutId id="2147483652" r:id="rId8"/>
    <p:sldLayoutId id="2147483654" r:id="rId9"/>
    <p:sldLayoutId id="2147483663" r:id="rId10"/>
    <p:sldLayoutId id="21474836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 spc="-15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rgbClr val="FFB61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4488" indent="-1111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1127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69913" indent="-1127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90563" indent="-1206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slideLayout" Target="../slideLayouts/slideLayout9.xml"/><Relationship Id="rId7" Type="http://schemas.openxmlformats.org/officeDocument/2006/relationships/diagramQuickStyle" Target="../diagrams/quickStyle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notesSlide" Target="../notesSlides/notesSlide10.xml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tags" Target="../tags/tag40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tags" Target="../tags/tag39.xml"/><Relationship Id="rId16" Type="http://schemas.microsoft.com/office/2007/relationships/diagramDrawing" Target="../diagrams/drawing10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1.xml"/><Relationship Id="rId11" Type="http://schemas.microsoft.com/office/2007/relationships/diagramDrawing" Target="../diagrams/drawing9.xml"/><Relationship Id="rId5" Type="http://schemas.openxmlformats.org/officeDocument/2006/relationships/slideLayout" Target="../slideLayouts/slideLayout9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tags" Target="../tags/tag41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tags" Target="../tags/tag44.xml"/><Relationship Id="rId7" Type="http://schemas.openxmlformats.org/officeDocument/2006/relationships/diagramData" Target="../diagrams/data1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2.xml"/><Relationship Id="rId11" Type="http://schemas.microsoft.com/office/2007/relationships/diagramDrawing" Target="../diagrams/drawing11.xml"/><Relationship Id="rId5" Type="http://schemas.openxmlformats.org/officeDocument/2006/relationships/slideLayout" Target="../slideLayouts/slideLayout9.xml"/><Relationship Id="rId10" Type="http://schemas.openxmlformats.org/officeDocument/2006/relationships/diagramColors" Target="../diagrams/colors11.xml"/><Relationship Id="rId4" Type="http://schemas.openxmlformats.org/officeDocument/2006/relationships/tags" Target="../tags/tag45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3" Type="http://schemas.openxmlformats.org/officeDocument/2006/relationships/tags" Target="../tags/tag48.xml"/><Relationship Id="rId7" Type="http://schemas.openxmlformats.org/officeDocument/2006/relationships/notesSlide" Target="../notesSlides/notesSlide13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tags" Target="../tags/tag47.xml"/><Relationship Id="rId16" Type="http://schemas.openxmlformats.org/officeDocument/2006/relationships/diagramColors" Target="../diagrams/colors13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9.xml"/><Relationship Id="rId11" Type="http://schemas.openxmlformats.org/officeDocument/2006/relationships/diagramColors" Target="../diagrams/colors12.xml"/><Relationship Id="rId5" Type="http://schemas.openxmlformats.org/officeDocument/2006/relationships/tags" Target="../tags/tag50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4" Type="http://schemas.openxmlformats.org/officeDocument/2006/relationships/tags" Target="../tags/tag49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tags" Target="../tags/tag53.xml"/><Relationship Id="rId7" Type="http://schemas.openxmlformats.org/officeDocument/2006/relationships/notesSlide" Target="../notesSlides/notesSlide14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tags" Target="../tags/tag52.xml"/><Relationship Id="rId16" Type="http://schemas.openxmlformats.org/officeDocument/2006/relationships/diagramColors" Target="../diagrams/colors15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9.xml"/><Relationship Id="rId11" Type="http://schemas.openxmlformats.org/officeDocument/2006/relationships/diagramColors" Target="../diagrams/colors14.xml"/><Relationship Id="rId5" Type="http://schemas.openxmlformats.org/officeDocument/2006/relationships/tags" Target="../tags/tag55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tags" Target="../tags/tag54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tags" Target="../tags/tag58.xml"/><Relationship Id="rId7" Type="http://schemas.openxmlformats.org/officeDocument/2006/relationships/diagramLayout" Target="../diagrams/layout16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diagramData" Target="../diagrams/data16.xml"/><Relationship Id="rId5" Type="http://schemas.openxmlformats.org/officeDocument/2006/relationships/notesSlide" Target="../notesSlides/notesSlide15.xml"/><Relationship Id="rId10" Type="http://schemas.microsoft.com/office/2007/relationships/diagramDrawing" Target="../diagrams/drawing16.xml"/><Relationship Id="rId4" Type="http://schemas.openxmlformats.org/officeDocument/2006/relationships/slideLayout" Target="../slideLayouts/slideLayout9.xml"/><Relationship Id="rId9" Type="http://schemas.openxmlformats.org/officeDocument/2006/relationships/diagramColors" Target="../diagrams/colors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diagramQuickStyle" Target="../diagrams/quickStyle17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diagramLayout" Target="../diagrams/layout1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diagramData" Target="../diagrams/data17.xml"/><Relationship Id="rId5" Type="http://schemas.openxmlformats.org/officeDocument/2006/relationships/tags" Target="../tags/tag65.xml"/><Relationship Id="rId15" Type="http://schemas.microsoft.com/office/2007/relationships/diagramDrawing" Target="../diagrams/drawing17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64.xml"/><Relationship Id="rId9" Type="http://schemas.openxmlformats.org/officeDocument/2006/relationships/slideLayout" Target="../slideLayouts/slideLayout9.xml"/><Relationship Id="rId14" Type="http://schemas.openxmlformats.org/officeDocument/2006/relationships/diagramColors" Target="../diagrams/colors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slideLayout" Target="../slideLayouts/slideLayout9.xml"/><Relationship Id="rId7" Type="http://schemas.openxmlformats.org/officeDocument/2006/relationships/diagramQuickStyle" Target="../diagrams/quickStyle18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notesSlide" Target="../notesSlides/notesSlide18.xml"/><Relationship Id="rId9" Type="http://schemas.microsoft.com/office/2007/relationships/diagramDrawing" Target="../diagrams/drawin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diagramLayout" Target="../diagrams/layout1.xml"/><Relationship Id="rId18" Type="http://schemas.openxmlformats.org/officeDocument/2006/relationships/diagramLayout" Target="../diagrams/layout2.xml"/><Relationship Id="rId3" Type="http://schemas.openxmlformats.org/officeDocument/2006/relationships/tags" Target="../tags/tag10.xml"/><Relationship Id="rId21" Type="http://schemas.microsoft.com/office/2007/relationships/diagramDrawing" Target="../diagrams/drawing2.xml"/><Relationship Id="rId7" Type="http://schemas.openxmlformats.org/officeDocument/2006/relationships/tags" Target="../tags/tag14.xml"/><Relationship Id="rId12" Type="http://schemas.openxmlformats.org/officeDocument/2006/relationships/diagramData" Target="../diagrams/data1.xml"/><Relationship Id="rId17" Type="http://schemas.openxmlformats.org/officeDocument/2006/relationships/diagramData" Target="../diagrams/data2.xml"/><Relationship Id="rId25" Type="http://schemas.openxmlformats.org/officeDocument/2006/relationships/image" Target="../media/image8.emf"/><Relationship Id="rId2" Type="http://schemas.openxmlformats.org/officeDocument/2006/relationships/tags" Target="../tags/tag9.xml"/><Relationship Id="rId16" Type="http://schemas.microsoft.com/office/2007/relationships/diagramDrawing" Target="../diagrams/drawing1.xml"/><Relationship Id="rId20" Type="http://schemas.openxmlformats.org/officeDocument/2006/relationships/diagramColors" Target="../diagrams/colors2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4.xml"/><Relationship Id="rId24" Type="http://schemas.openxmlformats.org/officeDocument/2006/relationships/image" Target="../media/image7.emf"/><Relationship Id="rId5" Type="http://schemas.openxmlformats.org/officeDocument/2006/relationships/tags" Target="../tags/tag12.xml"/><Relationship Id="rId15" Type="http://schemas.openxmlformats.org/officeDocument/2006/relationships/diagramColors" Target="../diagrams/colors1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9.xml"/><Relationship Id="rId19" Type="http://schemas.openxmlformats.org/officeDocument/2006/relationships/diagramQuickStyle" Target="../diagrams/quickStyle2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diagramQuickStyle" Target="../diagrams/quickStyle1.xml"/><Relationship Id="rId2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tags" Target="../tags/tag19.xml"/><Relationship Id="rId21" Type="http://schemas.microsoft.com/office/2007/relationships/diagramDrawing" Target="../diagrams/drawing4.xml"/><Relationship Id="rId7" Type="http://schemas.openxmlformats.org/officeDocument/2006/relationships/tags" Target="../tags/tag23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image" Target="../media/image8.emf"/><Relationship Id="rId2" Type="http://schemas.openxmlformats.org/officeDocument/2006/relationships/tags" Target="../tags/tag18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5.xml"/><Relationship Id="rId24" Type="http://schemas.openxmlformats.org/officeDocument/2006/relationships/image" Target="../media/image7.emf"/><Relationship Id="rId5" Type="http://schemas.openxmlformats.org/officeDocument/2006/relationships/tags" Target="../tags/tag2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9.xml"/><Relationship Id="rId19" Type="http://schemas.openxmlformats.org/officeDocument/2006/relationships/diagramQuickStyle" Target="../diagrams/quickStyle4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9.xml"/><Relationship Id="rId7" Type="http://schemas.openxmlformats.org/officeDocument/2006/relationships/diagramQuickStyle" Target="../diagrams/quickStyle5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9.xml"/><Relationship Id="rId7" Type="http://schemas.openxmlformats.org/officeDocument/2006/relationships/diagramQuickStyle" Target="../diagrams/quickStyle6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notesSlide" Target="../notesSlides/notesSlide7.xml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Layout" Target="../slideLayouts/slideLayout9.xml"/><Relationship Id="rId7" Type="http://schemas.openxmlformats.org/officeDocument/2006/relationships/diagramQuickStyle" Target="../diagrams/quickStyle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notesSlide" Target="../notesSlides/notesSlide8.xml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70143" y="1425040"/>
            <a:ext cx="8161287" cy="26734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A" b="1" dirty="0" smtClean="0">
                <a:latin typeface="+mj-lt"/>
              </a:rPr>
              <a:t/>
            </a:r>
            <a:br>
              <a:rPr lang="fr-CA" b="1" dirty="0" smtClean="0">
                <a:latin typeface="+mj-lt"/>
              </a:rPr>
            </a:br>
            <a:r>
              <a:rPr lang="fr-CA" sz="4000" b="1" dirty="0" smtClean="0">
                <a:solidFill>
                  <a:schemeClr val="accent1"/>
                </a:solidFill>
                <a:latin typeface="+mj-lt"/>
              </a:rPr>
              <a:t>Présentation de </a:t>
            </a:r>
            <a:r>
              <a:rPr lang="fr-CA" sz="4000" b="1" dirty="0" err="1" smtClean="0">
                <a:solidFill>
                  <a:schemeClr val="accent1"/>
                </a:solidFill>
                <a:latin typeface="+mj-lt"/>
              </a:rPr>
              <a:t>Gazifère</a:t>
            </a:r>
            <a:r>
              <a:rPr lang="fr-CA" sz="4000" b="1" dirty="0" smtClean="0">
                <a:solidFill>
                  <a:schemeClr val="accent1"/>
                </a:solidFill>
                <a:latin typeface="+mj-lt"/>
              </a:rPr>
              <a:t> Inc.</a:t>
            </a:r>
            <a:br>
              <a:rPr lang="fr-CA" sz="4000" b="1" dirty="0" smtClean="0">
                <a:solidFill>
                  <a:schemeClr val="accent1"/>
                </a:solidFill>
                <a:latin typeface="+mj-lt"/>
              </a:rPr>
            </a:br>
            <a:r>
              <a:rPr lang="fr-CA" sz="2400" b="1" i="1" dirty="0" smtClean="0">
                <a:solidFill>
                  <a:schemeClr val="accent1"/>
                </a:solidFill>
                <a:latin typeface="+mj-lt"/>
              </a:rPr>
              <a:t>Régie de l’énergie - Avis sur les mesures susceptibles d’améliorer les pratiques tarifaires dans le domaine de l’électricité et du gaz naturel</a:t>
            </a:r>
            <a:r>
              <a:rPr lang="fr-CA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fr-CA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fr-CA" sz="2430" b="1" dirty="0">
                <a:latin typeface="+mj-lt"/>
              </a:rPr>
              <a:t/>
            </a:r>
            <a:br>
              <a:rPr lang="fr-CA" sz="2430" b="1" dirty="0">
                <a:latin typeface="+mj-lt"/>
              </a:rPr>
            </a:br>
            <a:r>
              <a:rPr lang="fr-CA" sz="2430" b="1" dirty="0" smtClean="0">
                <a:latin typeface="+mj-lt"/>
              </a:rPr>
              <a:t/>
            </a:r>
            <a:br>
              <a:rPr lang="fr-CA" sz="2430" b="1" dirty="0" smtClean="0">
                <a:latin typeface="+mj-lt"/>
              </a:rPr>
            </a:br>
            <a:r>
              <a:rPr lang="fr-CA" sz="1500" b="1" dirty="0" smtClean="0">
                <a:solidFill>
                  <a:schemeClr val="accent1"/>
                </a:solidFill>
                <a:latin typeface="+mj-lt"/>
              </a:rPr>
              <a:t>Dossier R-3972-2016</a:t>
            </a:r>
            <a:br>
              <a:rPr lang="fr-CA" sz="1500" b="1" dirty="0" smtClean="0">
                <a:solidFill>
                  <a:schemeClr val="accent1"/>
                </a:solidFill>
                <a:latin typeface="+mj-lt"/>
              </a:rPr>
            </a:br>
            <a:r>
              <a:rPr lang="fr-CA" sz="1500" b="1" dirty="0" smtClean="0">
                <a:solidFill>
                  <a:schemeClr val="accent1"/>
                </a:solidFill>
                <a:latin typeface="+mj-lt"/>
              </a:rPr>
              <a:t>15 février 2017</a:t>
            </a:r>
            <a:r>
              <a:rPr lang="fr-CA" sz="1500" b="1" dirty="0">
                <a:latin typeface="+mj-lt"/>
              </a:rPr>
              <a:t/>
            </a:r>
            <a:br>
              <a:rPr lang="fr-CA" sz="1500" b="1" dirty="0">
                <a:latin typeface="+mj-lt"/>
              </a:rPr>
            </a:br>
            <a:endParaRPr lang="en-US" sz="15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endParaRPr lang="en-US" sz="2000" i="1" spc="-150" dirty="0" smtClean="0">
              <a:solidFill>
                <a:srgbClr val="FFB612"/>
              </a:solidFill>
              <a:latin typeface="+mj-lt"/>
              <a:ea typeface="+mj-ea"/>
            </a:endParaRPr>
          </a:p>
          <a:p>
            <a:endParaRPr lang="en-US" sz="2000" i="1" spc="-150" dirty="0">
              <a:solidFill>
                <a:srgbClr val="FFB612"/>
              </a:solidFill>
              <a:latin typeface="+mj-lt"/>
              <a:ea typeface="+mj-ea"/>
            </a:endParaRPr>
          </a:p>
          <a:p>
            <a:endParaRPr lang="en-US" sz="2000" i="1" spc="-150" dirty="0" smtClean="0">
              <a:solidFill>
                <a:srgbClr val="FFB612"/>
              </a:solidFill>
              <a:latin typeface="+mj-lt"/>
              <a:ea typeface="+mj-ea"/>
            </a:endParaRPr>
          </a:p>
          <a:p>
            <a:endParaRPr lang="en-US" sz="2000" i="1" spc="-150" dirty="0" smtClean="0">
              <a:solidFill>
                <a:srgbClr val="FFB612"/>
              </a:solidFill>
              <a:latin typeface="+mj-lt"/>
              <a:ea typeface="+mj-ea"/>
            </a:endParaRPr>
          </a:p>
          <a:p>
            <a:endParaRPr lang="en-US" sz="2000" i="1" spc="-150" dirty="0">
              <a:solidFill>
                <a:srgbClr val="FFB612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700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450850" y="2324100"/>
            <a:ext cx="8035925" cy="3533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Assouplir </a:t>
            </a:r>
            <a:r>
              <a:rPr lang="fr-C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l’article 79 et s’adapter à une situation de coûts marginaux &gt;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moyens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0238" lvl="1" indent="-285750"/>
            <a:r>
              <a:rPr lang="fr-CA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Faciliter la desserte des clients potentiels, notamment au moment de travaux d’infrastructures</a:t>
            </a:r>
          </a:p>
          <a:p>
            <a:endParaRPr lang="fr-CA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CA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Nouvelles régions : </a:t>
            </a:r>
          </a:p>
          <a:p>
            <a:r>
              <a:rPr lang="fr-CA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nouvelles municipalités, section du réseau encore inexploitée</a:t>
            </a:r>
          </a:p>
          <a:p>
            <a:endParaRPr lang="fr-CA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CA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Nouveaux secteurs : </a:t>
            </a:r>
          </a:p>
          <a:p>
            <a:r>
              <a:rPr lang="fr-CA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clients industriels/résidentiels/commerciaux/agricoles</a:t>
            </a:r>
          </a:p>
          <a:p>
            <a:endParaRPr lang="fr-CA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CA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Clients à proximité du réseau : </a:t>
            </a:r>
          </a:p>
          <a:p>
            <a:r>
              <a:rPr lang="fr-CA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CA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Conversion bois et pétrole</a:t>
            </a:r>
          </a:p>
          <a:p>
            <a:endParaRPr lang="fr-CA" b="1" dirty="0"/>
          </a:p>
          <a:p>
            <a:pPr algn="ctr"/>
            <a:endParaRPr lang="fr-CA" b="1" dirty="0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3369731"/>
              </p:ext>
            </p:extLst>
          </p:nvPr>
        </p:nvGraphicFramePr>
        <p:xfrm>
          <a:off x="411441" y="267362"/>
          <a:ext cx="8322654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815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2"/>
            </p:custDataLst>
          </p:nvPr>
        </p:nvSpPr>
        <p:spPr>
          <a:xfrm>
            <a:off x="618146" y="485843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prstClr val="white"/>
                </a:solidFill>
                <a:latin typeface="Calibri"/>
              </a:rPr>
              <a:t>Statu quo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7" name="Diagramme 6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32601308"/>
              </p:ext>
            </p:extLst>
          </p:nvPr>
        </p:nvGraphicFramePr>
        <p:xfrm>
          <a:off x="1531952" y="21762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Espace réservé du contenu 3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09304609"/>
              </p:ext>
            </p:extLst>
          </p:nvPr>
        </p:nvGraphicFramePr>
        <p:xfrm>
          <a:off x="411441" y="267362"/>
          <a:ext cx="8322654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548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441325" y="2295525"/>
            <a:ext cx="8226425" cy="40787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Rôle structurant et d’appui pour faire éclore le marché du gaz naturel compressé </a:t>
            </a:r>
          </a:p>
          <a:p>
            <a:pPr marL="742950" lvl="2" indent="-285750"/>
            <a:r>
              <a:rPr lang="fr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Mise en place des infrastructures de base</a:t>
            </a:r>
          </a:p>
          <a:p>
            <a:pPr marL="742950" lvl="2" indent="-285750"/>
            <a:r>
              <a:rPr lang="fr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technique et financier pour les équipements</a:t>
            </a:r>
          </a:p>
          <a:p>
            <a:pPr marL="742950" lvl="2" indent="-285750"/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marché du transport est généralement non structuré</a:t>
            </a:r>
          </a:p>
          <a:p>
            <a:pPr marL="742950" lvl="2" indent="-285750"/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Innover est plus complexe </a:t>
            </a:r>
            <a:r>
              <a:rPr lang="fr-CA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(Ex. petits transporteurs de bois pour les usines de la région de l’Outaouais)</a:t>
            </a:r>
          </a:p>
          <a:p>
            <a:pPr marL="285750" indent="-285750"/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Bénéfices</a:t>
            </a:r>
          </a:p>
          <a:p>
            <a:pPr marL="742950" lvl="2" indent="-285750"/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Économiques : </a:t>
            </a:r>
            <a:r>
              <a:rPr lang="fr-CA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investissements, réduction de coûts pour les utilisateurs, possible effet positif à terme sur les tarifs</a:t>
            </a:r>
          </a:p>
          <a:p>
            <a:pPr marL="742950" lvl="2" indent="-285750"/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Environnementaux : </a:t>
            </a:r>
            <a:r>
              <a:rPr lang="fr-CA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Réduction des émissions de carbone et de fines particules</a:t>
            </a:r>
          </a:p>
          <a:p>
            <a:pPr lvl="2" indent="0">
              <a:buNone/>
            </a:pPr>
            <a:endParaRPr lang="fr-CA" dirty="0"/>
          </a:p>
          <a:p>
            <a:pPr lvl="2" indent="0">
              <a:buNone/>
            </a:pPr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2"/>
            </p:custDataLst>
          </p:nvPr>
        </p:nvSpPr>
        <p:spPr>
          <a:xfrm>
            <a:off x="618146" y="551883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prstClr val="white"/>
                </a:solidFill>
                <a:latin typeface="Calibri"/>
              </a:rPr>
              <a:t>Statu quo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9" name="Espace réservé du contenu 3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01911594"/>
              </p:ext>
            </p:extLst>
          </p:nvPr>
        </p:nvGraphicFramePr>
        <p:xfrm>
          <a:off x="411441" y="267362"/>
          <a:ext cx="8322654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2305049" y="685800"/>
            <a:ext cx="91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Utilisation du gaz naturel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>
            <p:custDataLst>
              <p:tags r:id="rId1"/>
            </p:custDataLst>
          </p:nvPr>
        </p:nvSpPr>
        <p:spPr>
          <a:xfrm>
            <a:off x="618146" y="539183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prstClr val="white"/>
                </a:solidFill>
                <a:latin typeface="Calibri"/>
              </a:rPr>
              <a:t>Statu quo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2" name="Diagramme 1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5139120"/>
              </p:ext>
            </p:extLst>
          </p:nvPr>
        </p:nvGraphicFramePr>
        <p:xfrm>
          <a:off x="2009775" y="2581275"/>
          <a:ext cx="5303687" cy="355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Espace réservé du contenu 3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94146183"/>
              </p:ext>
            </p:extLst>
          </p:nvPr>
        </p:nvGraphicFramePr>
        <p:xfrm>
          <a:off x="411441" y="267362"/>
          <a:ext cx="8322654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ZoneTexte 1"/>
          <p:cNvSpPr txBox="1"/>
          <p:nvPr>
            <p:custDataLst>
              <p:tags r:id="rId4"/>
            </p:custDataLst>
          </p:nvPr>
        </p:nvSpPr>
        <p:spPr>
          <a:xfrm>
            <a:off x="3924301" y="761999"/>
            <a:ext cx="88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Énergie distribuée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2990850" y="2019300"/>
            <a:ext cx="3438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Efficacité énergétique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>
            <p:custDataLst>
              <p:tags r:id="rId1"/>
            </p:custDataLst>
          </p:nvPr>
        </p:nvSpPr>
        <p:spPr>
          <a:xfrm>
            <a:off x="618146" y="539183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prstClr val="white"/>
                </a:solidFill>
                <a:latin typeface="Calibri"/>
              </a:rPr>
              <a:t>Statu quo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2" name="Diagramme 1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9573027"/>
              </p:ext>
            </p:extLst>
          </p:nvPr>
        </p:nvGraphicFramePr>
        <p:xfrm>
          <a:off x="1905000" y="2705100"/>
          <a:ext cx="5448220" cy="345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Espace réservé du contenu 3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37989707"/>
              </p:ext>
            </p:extLst>
          </p:nvPr>
        </p:nvGraphicFramePr>
        <p:xfrm>
          <a:off x="411441" y="267362"/>
          <a:ext cx="8322654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ZoneTexte 1"/>
          <p:cNvSpPr txBox="1"/>
          <p:nvPr>
            <p:custDataLst>
              <p:tags r:id="rId4"/>
            </p:custDataLst>
          </p:nvPr>
        </p:nvSpPr>
        <p:spPr>
          <a:xfrm>
            <a:off x="3914775" y="7810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Énergie distribuée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2438400" y="2143125"/>
            <a:ext cx="4400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Géothermie et Solaire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469900" y="2009775"/>
            <a:ext cx="8226425" cy="43815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Potentiel à court terme</a:t>
            </a:r>
          </a:p>
          <a:p>
            <a:pPr marL="630238" lvl="1" indent="-285750"/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Résidus municipaux : limités pour </a:t>
            </a:r>
            <a:r>
              <a:rPr lang="fr-C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Gazifère</a:t>
            </a:r>
            <a:endParaRPr lang="fr-CA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Potentiel à moyen terme : important </a:t>
            </a:r>
          </a:p>
          <a:p>
            <a:pPr marL="630238" lvl="1" indent="-285750"/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Hydrogène</a:t>
            </a:r>
          </a:p>
          <a:p>
            <a:pPr marL="630238" lvl="1" indent="-285750"/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GNR à partir du bois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ajustements à la législation doivent permettre l’intégration du GNR lorsque le produit sera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Imposer des quotas : risque de coûts trop grand pour </a:t>
            </a:r>
            <a:r>
              <a:rPr lang="fr-CA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Gazifère</a:t>
            </a: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 ce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Socialiser les coûts</a:t>
            </a:r>
          </a:p>
          <a:p>
            <a:pPr marL="630238" lvl="1" indent="-285750"/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Comme pour l’électricité renouvelable</a:t>
            </a:r>
          </a:p>
          <a:p>
            <a:pPr marL="630238" lvl="1" indent="-285750"/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Comme pour l’efficacité énergétique</a:t>
            </a:r>
          </a:p>
          <a:p>
            <a:pPr marL="630238" lvl="1" indent="-285750"/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Plus simple, plus favorable au déploiement </a:t>
            </a:r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894070"/>
              </p:ext>
            </p:extLst>
          </p:nvPr>
        </p:nvGraphicFramePr>
        <p:xfrm>
          <a:off x="411441" y="267362"/>
          <a:ext cx="8322654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ZoneTexte 7"/>
          <p:cNvSpPr txBox="1"/>
          <p:nvPr>
            <p:custDataLst>
              <p:tags r:id="rId3"/>
            </p:custDataLst>
          </p:nvPr>
        </p:nvSpPr>
        <p:spPr>
          <a:xfrm>
            <a:off x="5343524" y="714373"/>
            <a:ext cx="106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Gaz renouvelable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Les effets d’innover pour atteindre les objectifs de la stratégie énergétique 2030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460375" y="2133600"/>
            <a:ext cx="8226425" cy="40787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Impacts </a:t>
            </a:r>
            <a:r>
              <a:rPr lang="fr-C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économiques </a:t>
            </a: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positifs</a:t>
            </a:r>
            <a:endParaRPr lang="fr-C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0238" lvl="1" indent="-285750"/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Réduction de coûts pour le client résidentiel, amélioration de la productivité pour les 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entreprises</a:t>
            </a:r>
          </a:p>
          <a:p>
            <a:pPr marL="630238" lvl="1" indent="-285750"/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Construction et autres développements économiques associés aux différents modes de production ou d’utilisation des énergies</a:t>
            </a:r>
            <a:endParaRPr lang="fr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0238" lvl="1" indent="-285750"/>
            <a:endParaRPr lang="fr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Impacts </a:t>
            </a:r>
            <a:r>
              <a:rPr lang="fr-C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environnementaux </a:t>
            </a:r>
          </a:p>
          <a:p>
            <a:pPr marL="630238" lvl="1" indent="-285750"/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Réduction CO</a:t>
            </a:r>
            <a:r>
              <a:rPr lang="fr-CA" sz="1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réduction 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 </a:t>
            </a:r>
            <a:r>
              <a:rPr lang="fr-CA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fines particules</a:t>
            </a:r>
            <a:endParaRPr lang="fr-CA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0238" lvl="1" indent="-285750"/>
            <a:endParaRPr lang="fr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Sécurité </a:t>
            </a:r>
            <a:r>
              <a:rPr lang="fr-C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civile</a:t>
            </a:r>
          </a:p>
          <a:p>
            <a:pPr marL="630238" lvl="1" indent="-285750"/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 d’énergie alternative à l’électricité en cas de panne prolongée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L’atteinte des objectifs de la stratégie énergétique 2030 passe par: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431800" y="2266122"/>
            <a:ext cx="8226425" cy="40787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réglementation plus souple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mise de l’avant de l’innovation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L’élargissement du rôle traditionnel des distributeurs gaziers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endParaRPr lang="fr-CA" dirty="0" smtClean="0"/>
          </a:p>
        </p:txBody>
      </p:sp>
      <p:sp>
        <p:nvSpPr>
          <p:cNvPr id="8" name="ZoneTexte 7"/>
          <p:cNvSpPr txBox="1"/>
          <p:nvPr>
            <p:custDataLst>
              <p:tags r:id="rId3"/>
            </p:custDataLst>
          </p:nvPr>
        </p:nvSpPr>
        <p:spPr>
          <a:xfrm>
            <a:off x="618146" y="485843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prstClr val="white"/>
                </a:solidFill>
                <a:latin typeface="Calibri"/>
              </a:rPr>
              <a:t>Statu quo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646721" y="3743325"/>
            <a:ext cx="733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Distribution du gaz naturel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Espace réservé du contenu 3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3381629"/>
              </p:ext>
            </p:extLst>
          </p:nvPr>
        </p:nvGraphicFramePr>
        <p:xfrm>
          <a:off x="373341" y="3543475"/>
          <a:ext cx="8494434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5" name="ZoneTexte 14"/>
          <p:cNvSpPr txBox="1"/>
          <p:nvPr>
            <p:custDataLst>
              <p:tags r:id="rId6"/>
            </p:custDataLst>
          </p:nvPr>
        </p:nvSpPr>
        <p:spPr>
          <a:xfrm>
            <a:off x="2247899" y="3987543"/>
            <a:ext cx="101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Utilisation du gaz naturel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7"/>
            </p:custDataLst>
          </p:nvPr>
        </p:nvSpPr>
        <p:spPr>
          <a:xfrm>
            <a:off x="4019548" y="4074641"/>
            <a:ext cx="8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Énergie distribuée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>
            <p:custDataLst>
              <p:tags r:id="rId8"/>
            </p:custDataLst>
          </p:nvPr>
        </p:nvSpPr>
        <p:spPr>
          <a:xfrm>
            <a:off x="5581650" y="4079877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Gaz renouvelable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Et aussi par la recherche de l’équilibre entre:</a:t>
            </a:r>
            <a:endParaRPr lang="en-US" dirty="0"/>
          </a:p>
        </p:txBody>
      </p:sp>
      <p:graphicFrame>
        <p:nvGraphicFramePr>
          <p:cNvPr id="6" name="Diagramme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2595423"/>
              </p:ext>
            </p:extLst>
          </p:nvPr>
        </p:nvGraphicFramePr>
        <p:xfrm>
          <a:off x="2295525" y="2179071"/>
          <a:ext cx="4772025" cy="3383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283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 smtClean="0"/>
              <a:t>Gazifère</a:t>
            </a:r>
            <a:r>
              <a:rPr lang="fr-CA" dirty="0" smtClean="0"/>
              <a:t> </a:t>
            </a:r>
            <a:r>
              <a:rPr lang="fr-CA" dirty="0" err="1" smtClean="0"/>
              <a:t>inc.</a:t>
            </a:r>
            <a:endParaRPr lang="en-US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Société appartenant à la grande famille d’</a:t>
            </a:r>
            <a:r>
              <a:rPr lang="fr-CA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Enbridge</a:t>
            </a:r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0238" lvl="1" indent="-285750"/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grands distributeurs gaziers (</a:t>
            </a:r>
            <a:r>
              <a:rPr lang="fr-C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Enbridge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Gas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Distribution et Union </a:t>
            </a:r>
            <a:r>
              <a:rPr lang="fr-C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Gas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en Ontario</a:t>
            </a:r>
          </a:p>
          <a:p>
            <a:pPr marL="630238" lvl="1" indent="-285750"/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distributeurs gaziers de plus petite envergure ( </a:t>
            </a:r>
            <a:r>
              <a:rPr lang="fr-C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Gazifère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QC, </a:t>
            </a:r>
            <a:r>
              <a:rPr lang="fr-C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Enbridge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Gaz Nouveau-Brunswick , N.-B., St-Lawrence </a:t>
            </a:r>
            <a:r>
              <a:rPr lang="fr-C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Gas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NY).</a:t>
            </a:r>
          </a:p>
          <a:p>
            <a:pPr lvl="3" indent="0">
              <a:buNone/>
            </a:pPr>
            <a:endParaRPr lang="fr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mbriquée dans ses processus d’affaires avec </a:t>
            </a:r>
            <a:r>
              <a:rPr lang="fr-CA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Enbridge</a:t>
            </a: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d’autres </a:t>
            </a:r>
            <a:r>
              <a:rPr lang="fr-CA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sociétées</a:t>
            </a: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affiliées :</a:t>
            </a:r>
          </a:p>
          <a:p>
            <a:pPr marL="630238" lvl="1" indent="-285750"/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Approvisionnement gazier, finances, ressources humaines, ingénierie, tarifs et allocation des coûts, système informatique, etc.</a:t>
            </a:r>
          </a:p>
          <a:p>
            <a:pPr marL="630238" lvl="1" indent="-285750"/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 à l’avantage des clients de </a:t>
            </a:r>
            <a:r>
              <a:rPr lang="fr-C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Gazifère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bénéficient des économies d’échelle découlant de faire partie d’une grande entreprise ou encore d’une expertise pointue payée à la pièce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 smtClean="0"/>
              <a:t>Gazifère</a:t>
            </a:r>
            <a:r>
              <a:rPr lang="fr-CA" dirty="0" smtClean="0"/>
              <a:t> au Québec, c’est : </a:t>
            </a:r>
            <a:endParaRPr lang="en-US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Plus de 41 000 clients, soit environ 20 % des clients du Québec</a:t>
            </a:r>
            <a:endParaRPr lang="fr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0238" lvl="1" indent="-285750"/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Présence très limitée - Secteur industriel (14 clients)</a:t>
            </a:r>
          </a:p>
          <a:p>
            <a:pPr marL="630238" lvl="1" indent="-285750"/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Présence importante - Secteur commercial 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(+ 3 000 </a:t>
            </a:r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clients) </a:t>
            </a:r>
          </a:p>
          <a:p>
            <a:pPr lvl="1" indent="0">
              <a:buNone/>
            </a:pPr>
            <a:r>
              <a:rPr lang="fr-CA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              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Secteur résidentiel (+ 38 000 </a:t>
            </a:r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clients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 indent="0">
              <a:buNone/>
            </a:pPr>
            <a:endParaRPr lang="fr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Environ 3 % des volumes distribués au Québec</a:t>
            </a:r>
            <a:endParaRPr lang="fr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0238" lvl="1" indent="-285750"/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Près de 1000 km de réseau, dense en milieu urbain</a:t>
            </a:r>
          </a:p>
          <a:p>
            <a:pPr lvl="1" indent="0">
              <a:buNone/>
            </a:pPr>
            <a:endParaRPr lang="fr-CA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seule municipalité (Ville de Gatineau)</a:t>
            </a:r>
          </a:p>
          <a:p>
            <a:pPr marL="630238" lvl="1" indent="-285750"/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À compter de 2017, 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Municipalité </a:t>
            </a:r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Chelsea</a:t>
            </a:r>
          </a:p>
          <a:p>
            <a:pPr marL="630238" lvl="1" indent="-285750"/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Plusieurs projets d’expansion en 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gestation : </a:t>
            </a:r>
            <a:r>
              <a:rPr lang="fr-C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Thurso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C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Cantley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/Wakefield</a:t>
            </a:r>
            <a:endParaRPr lang="fr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30238" lvl="1" indent="-285750"/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Autres projets </a:t>
            </a:r>
            <a:r>
              <a:rPr lang="fr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à l’intérieur des limites actuelles de la </a:t>
            </a:r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franchise</a:t>
            </a:r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4436" y="1226274"/>
            <a:ext cx="8226426" cy="507110"/>
          </a:xfrm>
        </p:spPr>
        <p:txBody>
          <a:bodyPr/>
          <a:lstStyle/>
          <a:p>
            <a:r>
              <a:rPr lang="fr-CA" dirty="0" smtClean="0"/>
              <a:t>Stratégie énergétique 2030 : </a:t>
            </a:r>
            <a:br>
              <a:rPr lang="fr-CA" dirty="0" smtClean="0"/>
            </a:br>
            <a:r>
              <a:rPr lang="fr-CA" i="1" dirty="0" smtClean="0"/>
              <a:t>vers une économie faible en carbone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/>
        <p:txBody>
          <a:bodyPr/>
          <a:lstStyle/>
          <a:p>
            <a:pPr lvl="1" indent="0">
              <a:buNone/>
            </a:pPr>
            <a:endParaRPr lang="fr-CA" dirty="0" smtClean="0"/>
          </a:p>
          <a:p>
            <a:pPr lvl="1" indent="0">
              <a:buNone/>
            </a:pPr>
            <a:endParaRPr lang="fr-CA" dirty="0"/>
          </a:p>
        </p:txBody>
      </p:sp>
      <p:graphicFrame>
        <p:nvGraphicFramePr>
          <p:cNvPr id="4" name="Diagramme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98618683"/>
              </p:ext>
            </p:extLst>
          </p:nvPr>
        </p:nvGraphicFramePr>
        <p:xfrm>
          <a:off x="266700" y="1701800"/>
          <a:ext cx="82423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783369" y="2194559"/>
            <a:ext cx="145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spc="-150" dirty="0" smtClean="0">
                <a:solidFill>
                  <a:srgbClr val="FFB61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Cibles</a:t>
            </a:r>
            <a:endParaRPr lang="en-US" dirty="0"/>
          </a:p>
        </p:txBody>
      </p:sp>
      <p:graphicFrame>
        <p:nvGraphicFramePr>
          <p:cNvPr id="7" name="Diagramme 6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56446080"/>
              </p:ext>
            </p:extLst>
          </p:nvPr>
        </p:nvGraphicFramePr>
        <p:xfrm>
          <a:off x="3117058" y="2589607"/>
          <a:ext cx="3124200" cy="3379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68" y="3819525"/>
            <a:ext cx="309562" cy="29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06" y="4302924"/>
            <a:ext cx="283216" cy="28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06" y="3819525"/>
            <a:ext cx="297686" cy="29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69" y="4302924"/>
            <a:ext cx="309562" cy="28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7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4436" y="1226274"/>
            <a:ext cx="8226426" cy="507110"/>
          </a:xfrm>
        </p:spPr>
        <p:txBody>
          <a:bodyPr/>
          <a:lstStyle/>
          <a:p>
            <a:r>
              <a:rPr lang="fr-CA" dirty="0" smtClean="0"/>
              <a:t>Stratégie énergétique 2030 : </a:t>
            </a:r>
            <a:br>
              <a:rPr lang="fr-CA" dirty="0" smtClean="0"/>
            </a:br>
            <a:r>
              <a:rPr lang="fr-CA" i="1" dirty="0" smtClean="0"/>
              <a:t>vers une économie faible en carbone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/>
        <p:txBody>
          <a:bodyPr/>
          <a:lstStyle/>
          <a:p>
            <a:pPr lvl="1" indent="0">
              <a:buNone/>
            </a:pPr>
            <a:endParaRPr lang="fr-CA" dirty="0" smtClean="0"/>
          </a:p>
          <a:p>
            <a:pPr lvl="1" indent="0">
              <a:buNone/>
            </a:pPr>
            <a:endParaRPr lang="fr-CA" dirty="0"/>
          </a:p>
        </p:txBody>
      </p:sp>
      <p:graphicFrame>
        <p:nvGraphicFramePr>
          <p:cNvPr id="4" name="Diagramme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60069485"/>
              </p:ext>
            </p:extLst>
          </p:nvPr>
        </p:nvGraphicFramePr>
        <p:xfrm>
          <a:off x="266700" y="1701800"/>
          <a:ext cx="82423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783369" y="2194559"/>
            <a:ext cx="145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spc="-150" dirty="0" smtClean="0">
                <a:solidFill>
                  <a:srgbClr val="FFB61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Actions</a:t>
            </a:r>
            <a:endParaRPr lang="en-US" dirty="0"/>
          </a:p>
        </p:txBody>
      </p:sp>
      <p:graphicFrame>
        <p:nvGraphicFramePr>
          <p:cNvPr id="7" name="Diagramme 6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37391599"/>
              </p:ext>
            </p:extLst>
          </p:nvPr>
        </p:nvGraphicFramePr>
        <p:xfrm>
          <a:off x="3117058" y="2589607"/>
          <a:ext cx="3124200" cy="3379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68" y="3819525"/>
            <a:ext cx="309562" cy="29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95" y="4302924"/>
            <a:ext cx="283216" cy="28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95" y="3819525"/>
            <a:ext cx="297686" cy="29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69" y="4302924"/>
            <a:ext cx="309562" cy="28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9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 rôle d’une entreprise</a:t>
            </a:r>
            <a:endParaRPr lang="en-US" dirty="0"/>
          </a:p>
        </p:txBody>
      </p:sp>
      <p:graphicFrame>
        <p:nvGraphicFramePr>
          <p:cNvPr id="15" name="Diagramme 1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2471805"/>
              </p:ext>
            </p:extLst>
          </p:nvPr>
        </p:nvGraphicFramePr>
        <p:xfrm>
          <a:off x="0" y="1622425"/>
          <a:ext cx="9156700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477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1111" y="873849"/>
            <a:ext cx="8226426" cy="400615"/>
          </a:xfrm>
        </p:spPr>
        <p:txBody>
          <a:bodyPr/>
          <a:lstStyle/>
          <a:p>
            <a:r>
              <a:rPr lang="fr-CA" dirty="0" smtClean="0"/>
              <a:t>Le rôle d’une entreprise d’utilité</a:t>
            </a:r>
            <a:r>
              <a:rPr lang="fr-CA" dirty="0" smtClean="0">
                <a:solidFill>
                  <a:srgbClr val="FF0000"/>
                </a:solidFill>
              </a:rPr>
              <a:t> </a:t>
            </a:r>
            <a:r>
              <a:rPr lang="fr-CA" dirty="0" smtClean="0"/>
              <a:t>publique</a:t>
            </a:r>
            <a:endParaRPr lang="en-US" dirty="0"/>
          </a:p>
        </p:txBody>
      </p:sp>
      <p:graphicFrame>
        <p:nvGraphicFramePr>
          <p:cNvPr id="15" name="Diagramme 1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2087021"/>
              </p:ext>
            </p:extLst>
          </p:nvPr>
        </p:nvGraphicFramePr>
        <p:xfrm>
          <a:off x="0" y="1536700"/>
          <a:ext cx="9156700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924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73486" y="1092924"/>
            <a:ext cx="8226426" cy="400615"/>
          </a:xfrm>
        </p:spPr>
        <p:txBody>
          <a:bodyPr/>
          <a:lstStyle/>
          <a:p>
            <a:r>
              <a:rPr lang="fr-CA" dirty="0" smtClean="0"/>
              <a:t>Le statu quo réglementaire gazier ou :</a:t>
            </a:r>
            <a:br>
              <a:rPr lang="fr-CA" dirty="0" smtClean="0"/>
            </a:br>
            <a:r>
              <a:rPr lang="fr-CA" i="1" dirty="0" smtClean="0"/>
              <a:t>Comment ne pas atteindre les objectifs de la stratégie énergétique 2030 ?</a:t>
            </a:r>
            <a:endParaRPr lang="en-US" i="1" dirty="0"/>
          </a:p>
        </p:txBody>
      </p:sp>
      <p:graphicFrame>
        <p:nvGraphicFramePr>
          <p:cNvPr id="6" name="Diagramme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5398287"/>
              </p:ext>
            </p:extLst>
          </p:nvPr>
        </p:nvGraphicFramePr>
        <p:xfrm>
          <a:off x="365760" y="1980128"/>
          <a:ext cx="8277308" cy="4492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457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Le nouveau rôle que doivent jouer les distributeurs gaziers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Leadership dans le déploiement des options de gestion des besoins énergétiques des citoyens (clients actuels et potentiels)</a:t>
            </a:r>
          </a:p>
          <a:p>
            <a:pPr marL="630238" lvl="1" indent="-285750"/>
            <a:r>
              <a:rPr lang="fr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 rôle est connu et déjà partiellement en place, par exemple pour le </a:t>
            </a:r>
            <a:r>
              <a:rPr lang="fr-CA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PGEÉ</a:t>
            </a:r>
          </a:p>
          <a:p>
            <a:pPr lvl="1" indent="0">
              <a:buNone/>
            </a:pPr>
            <a:r>
              <a:rPr lang="fr-CA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CA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fr-CA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N’est </a:t>
            </a:r>
            <a:r>
              <a:rPr lang="fr-CA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 du ressort d’un distributeur gazier</a:t>
            </a:r>
          </a:p>
          <a:p>
            <a:pPr lvl="1" indent="0">
              <a:buNone/>
            </a:pPr>
            <a:r>
              <a:rPr lang="fr-CA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CA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Est le bon vecteur pour permettre le déploiement et l’atteinte des objectifs</a:t>
            </a:r>
          </a:p>
          <a:p>
            <a:pPr lvl="1" indent="0">
              <a:buNone/>
            </a:pPr>
            <a:r>
              <a:rPr lang="fr-CA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CA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A su s’intégrer au modèle réglementaire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914400" y="4051300"/>
            <a:ext cx="7340600" cy="176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1231900" y="4279900"/>
            <a:ext cx="684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chemeClr val="bg1"/>
                </a:solidFill>
              </a:rPr>
              <a:t>La législation doit être ajustée pour permettre aux distributeurs gaziers d’innover, d’être les vecteurs d’une partie du déploiement </a:t>
            </a:r>
            <a:r>
              <a:rPr lang="fr-FR" sz="1600" b="1" i="1" dirty="0">
                <a:solidFill>
                  <a:schemeClr val="bg1"/>
                </a:solidFill>
              </a:rPr>
              <a:t>des différentes approches </a:t>
            </a:r>
            <a:r>
              <a:rPr lang="fr-FR" sz="1600" b="1" i="1" dirty="0" smtClean="0">
                <a:solidFill>
                  <a:schemeClr val="bg1"/>
                </a:solidFill>
              </a:rPr>
              <a:t>pour </a:t>
            </a:r>
            <a:r>
              <a:rPr lang="fr-FR" sz="1600" b="1" i="1" dirty="0">
                <a:solidFill>
                  <a:schemeClr val="bg1"/>
                </a:solidFill>
              </a:rPr>
              <a:t>atteindre les </a:t>
            </a:r>
            <a:r>
              <a:rPr lang="fr-FR" sz="1600" b="1" i="1" dirty="0" smtClean="0">
                <a:solidFill>
                  <a:schemeClr val="bg1"/>
                </a:solidFill>
              </a:rPr>
              <a:t>objectifs de la stratégie énergétique 2030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ENBRIDGE">
      <a:dk1>
        <a:sysClr val="windowText" lastClr="000000"/>
      </a:dk1>
      <a:lt1>
        <a:sysClr val="window" lastClr="FFFFFF"/>
      </a:lt1>
      <a:dk2>
        <a:srgbClr val="4A773C"/>
      </a:dk2>
      <a:lt2>
        <a:srgbClr val="FF6900"/>
      </a:lt2>
      <a:accent1>
        <a:srgbClr val="FFB612"/>
      </a:accent1>
      <a:accent2>
        <a:srgbClr val="555555"/>
      </a:accent2>
      <a:accent3>
        <a:srgbClr val="007DBA"/>
      </a:accent3>
      <a:accent4>
        <a:srgbClr val="C8102E"/>
      </a:accent4>
      <a:accent5>
        <a:srgbClr val="6CC24A"/>
      </a:accent5>
      <a:accent6>
        <a:srgbClr val="59CBE8"/>
      </a:accent6>
      <a:hlink>
        <a:srgbClr val="D0D0CE"/>
      </a:hlink>
      <a:folHlink>
        <a:srgbClr val="97999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de projet" ma:contentTypeID="0x010100F6681E3BDF397F418586AC591ADC81BB0081DD364E8913AF4EB354D8648200556A" ma:contentTypeVersion="0" ma:contentTypeDescription="" ma:contentTypeScope="" ma:versionID="808d073a8d83995e4fd479b2f2847956">
  <xsd:schema xmlns:xsd="http://www.w3.org/2001/XMLSchema" xmlns:xs="http://www.w3.org/2001/XMLSchema" xmlns:p="http://schemas.microsoft.com/office/2006/metadata/properties" xmlns:ns2="a091097b-8ae3-4832-a2b2-51f9a78aeacd" xmlns:ns3="a84ed267-86d5-4fa1-a3cb-2fed497fe84f" targetNamespace="http://schemas.microsoft.com/office/2006/metadata/properties" ma:root="true" ma:fieldsID="b7e9dbe386427f7c04dd1b10a57eb55d" ns2:_="" ns3:_="">
    <xsd:import namespace="a091097b-8ae3-4832-a2b2-51f9a78aeacd"/>
    <xsd:import namespace="a84ed267-86d5-4fa1-a3cb-2fed497fe84f"/>
    <xsd:element name="properties">
      <xsd:complexType>
        <xsd:sequence>
          <xsd:element name="documentManagement">
            <xsd:complexType>
              <xsd:all>
                <xsd:element ref="ns2:Projet"/>
                <xsd:element ref="ns2:Provenance" minOccurs="0"/>
                <xsd:element ref="ns2:Déposant"/>
                <xsd:element ref="ns2:Catégorie_x0020_de_x0020_document" minOccurs="0"/>
                <xsd:element ref="ns2:Sous-catégorie" minOccurs="0"/>
                <xsd:element ref="ns2:Phase"/>
                <xsd:element ref="ns2:Précision_x0020_de_x0020_document" minOccurs="0"/>
                <xsd:element ref="ns2:Sujet" minOccurs="0"/>
                <xsd:element ref="ns2:Cote_x0020_de_x0020_déposant" minOccurs="0"/>
                <xsd:element ref="ns2:Accés_x0020_restreint" minOccurs="0"/>
                <xsd:element ref="ns2:Cote_x0020_de_x0020_piéce" minOccurs="0"/>
                <xsd:element ref="ns2:Inscrit_x0020_au_x0020_plumitif" minOccurs="0"/>
                <xsd:element ref="ns2:Numéro_x0020_plumitif" minOccurs="0"/>
                <xsd:element ref="ns2:Diffusable_x0020_sur_x0020_le_x0020_Web" minOccurs="0"/>
                <xsd:element ref="ns2:Ne_x0020_pas_x0020_envoyer_x0020_d_x0027_alerte" minOccurs="0"/>
                <xsd:element ref="ns2:Confidentiel"/>
                <xsd:element ref="ns2:Date_x0020_de_x0020_confidentialité_x0020_relevée" minOccurs="0"/>
                <xsd:element ref="ns2:Copie_x0020_papier_x0020_reçue" minOccurs="0"/>
                <xsd:element ref="ns2:Date_x0020_de_x0020_réception_x0020_copie_x0020_papier" minOccurs="0"/>
                <xsd:element ref="ns3:_dlc_DocId" minOccurs="0"/>
                <xsd:element ref="ns3:_dlc_DocIdUrl" minOccurs="0"/>
                <xsd:element ref="ns3:_dlc_DocIdPersistId" minOccurs="0"/>
                <xsd:element ref="ns2:Hidden_UploadedBy" minOccurs="0"/>
                <xsd:element ref="ns2:Hidden_UploadedAt" minOccurs="0"/>
                <xsd:element ref="ns2:Hidden_ApprovedBy" minOccurs="0"/>
                <xsd:element ref="ns2:Hidden_ApprovedAt" minOccurs="0"/>
                <xsd:element ref="ns2:Stat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1097b-8ae3-4832-a2b2-51f9a78aeacd" elementFormDefault="qualified">
    <xsd:import namespace="http://schemas.microsoft.com/office/2006/documentManagement/types"/>
    <xsd:import namespace="http://schemas.microsoft.com/office/infopath/2007/PartnerControls"/>
    <xsd:element name="Projet" ma:index="1" ma:displayName="Projet" ma:list="{CE87CB4F-F3B1-42AD-9CE0-0125D6B4080B}" ma:internalName="Projet" ma:readOnly="false" ma:showField="Num_x00e9_ro_x0020_du_x0020_proj" ma:web="{76ddd5ea-d475-414e-8091-4675c7a4bd1a}">
      <xsd:simpleType>
        <xsd:restriction base="dms:Lookup"/>
      </xsd:simpleType>
    </xsd:element>
    <xsd:element name="Provenance" ma:index="2" nillable="true" ma:displayName="Provenance" ma:list="{3A1A4597-1672-4F84-9DE7-FBA0AEBF9CE3}" ma:internalName="Provenance" ma:showField="Title" ma:web="{76ddd5ea-d475-414e-8091-4675c7a4bd1a}">
      <xsd:simpleType>
        <xsd:restriction base="dms:Lookup"/>
      </xsd:simpleType>
    </xsd:element>
    <xsd:element name="Déposant" ma:index="3" ma:displayName="Déposant" ma:list="{A2D4550E-DC70-4FE1-8010-4C446E5D8D2C}" ma:internalName="D_x00e9_posant" ma:showField="Title" ma:web="{76ddd5ea-d475-414e-8091-4675c7a4bd1a}">
      <xsd:simpleType>
        <xsd:restriction base="dms:Lookup"/>
      </xsd:simpleType>
    </xsd:element>
    <xsd:element name="Catégorie_x0020_de_x0020_document" ma:index="4" nillable="true" ma:displayName="Catégorie de document" ma:list="{F7545102-6201-4483-9929-E858F36BE31E}" ma:internalName="Cat_x00e9_gorie_x0020_de_x0020_document" ma:showField="Title" ma:web="{76ddd5ea-d475-414e-8091-4675c7a4bd1a}">
      <xsd:simpleType>
        <xsd:restriction base="dms:Lookup"/>
      </xsd:simpleType>
    </xsd:element>
    <xsd:element name="Sous-catégorie" ma:index="5" nillable="true" ma:displayName="Sous-catégorie" ma:list="{8F61632E-9A95-48F5-95F9-D05D88255F44}" ma:internalName="Sous_x002d_cat_x00e9_gorie" ma:showField="Title" ma:web="{76ddd5ea-d475-414e-8091-4675c7a4bd1a}">
      <xsd:simpleType>
        <xsd:restriction base="dms:Lookup"/>
      </xsd:simpleType>
    </xsd:element>
    <xsd:element name="Phase" ma:index="6" ma:displayName="Phase" ma:list="{1721197D-7382-4457-968B-EC653058772A}" ma:internalName="Phase" ma:showField="Title" ma:web="{76ddd5ea-d475-414e-8091-4675c7a4bd1a}">
      <xsd:simpleType>
        <xsd:restriction base="dms:Lookup"/>
      </xsd:simpleType>
    </xsd:element>
    <xsd:element name="Précision_x0020_de_x0020_document" ma:index="7" nillable="true" ma:displayName="Précisions de document" ma:hidden="true" ma:list="{CD8F73AF-CF7D-4F56-B7C5-E37D10A86459}" ma:internalName="Pr_x00e9_cision_x0020_de_x0020_document" ma:readOnly="false" ma:showField="Title" ma:web="{76ddd5ea-d475-414e-8091-4675c7a4bd1a}">
      <xsd:simpleType>
        <xsd:restriction base="dms:Lookup"/>
      </xsd:simpleType>
    </xsd:element>
    <xsd:element name="Sujet" ma:index="8" nillable="true" ma:displayName="Sujet" ma:internalName="Sujet">
      <xsd:simpleType>
        <xsd:restriction base="dms:Note">
          <xsd:maxLength value="255"/>
        </xsd:restriction>
      </xsd:simpleType>
    </xsd:element>
    <xsd:element name="Cote_x0020_de_x0020_déposant" ma:index="9" nillable="true" ma:displayName="Cote déposant" ma:internalName="Cote_x0020_de_x0020_d_x00e9_posant">
      <xsd:simpleType>
        <xsd:restriction base="dms:Text">
          <xsd:maxLength value="255"/>
        </xsd:restriction>
      </xsd:simpleType>
    </xsd:element>
    <xsd:element name="Accés_x0020_restreint" ma:index="10" nillable="true" ma:displayName="Accès restreint" ma:default="0" ma:internalName="Acc_x00e9_s_x0020_restreint">
      <xsd:simpleType>
        <xsd:restriction base="dms:Boolean"/>
      </xsd:simpleType>
    </xsd:element>
    <xsd:element name="Cote_x0020_de_x0020_piéce" ma:index="11" nillable="true" ma:displayName="Cote de pièce" ma:internalName="Cote_x0020_de_x0020_pi_x00e9_ce">
      <xsd:simpleType>
        <xsd:restriction base="dms:Text">
          <xsd:maxLength value="255"/>
        </xsd:restriction>
      </xsd:simpleType>
    </xsd:element>
    <xsd:element name="Inscrit_x0020_au_x0020_plumitif" ma:index="12" nillable="true" ma:displayName="Inscrit au plumitif" ma:default="1" ma:internalName="Inscrit_x0020_au_x0020_plumitif">
      <xsd:simpleType>
        <xsd:restriction base="dms:Boolean"/>
      </xsd:simpleType>
    </xsd:element>
    <xsd:element name="Numéro_x0020_plumitif" ma:index="13" nillable="true" ma:displayName="Numéro plumitif" ma:decimals="0" ma:internalName="Num_x00e9_ro_x0020_plumitif">
      <xsd:simpleType>
        <xsd:restriction base="dms:Number">
          <xsd:maxInclusive value="9999"/>
          <xsd:minInclusive value="1"/>
        </xsd:restriction>
      </xsd:simpleType>
    </xsd:element>
    <xsd:element name="Diffusable_x0020_sur_x0020_le_x0020_Web" ma:index="14" nillable="true" ma:displayName="Diffusable sur le Web" ma:default="1" ma:internalName="Diffusable_x0020_sur_x0020_le_x0020_Web">
      <xsd:simpleType>
        <xsd:restriction base="dms:Boolean"/>
      </xsd:simpleType>
    </xsd:element>
    <xsd:element name="Ne_x0020_pas_x0020_envoyer_x0020_d_x0027_alerte" ma:index="15" nillable="true" ma:displayName="Ne pas envoyer d'alerte" ma:default="1" ma:internalName="Ne_x0020_pas_x0020_envoyer_x0020_d_x0027_alerte">
      <xsd:simpleType>
        <xsd:restriction base="dms:Boolean"/>
      </xsd:simpleType>
    </xsd:element>
    <xsd:element name="Confidentiel" ma:index="16" ma:displayName="Confidentiel" ma:list="{79B26B89-E55A-4B03-BEFA-7EE3A90275CF}" ma:internalName="Confidentiel" ma:showField="Title" ma:web="{76ddd5ea-d475-414e-8091-4675c7a4bd1a}">
      <xsd:simpleType>
        <xsd:restriction base="dms:Lookup"/>
      </xsd:simpleType>
    </xsd:element>
    <xsd:element name="Date_x0020_de_x0020_confidentialité_x0020_relevée" ma:index="17" nillable="true" ma:displayName="Date de confidentialité relevée" ma:format="DateOnly" ma:internalName="Date_x0020_de_x0020_confidentialit_x00e9__x0020_relev_x00e9_e">
      <xsd:simpleType>
        <xsd:restriction base="dms:DateTime"/>
      </xsd:simpleType>
    </xsd:element>
    <xsd:element name="Copie_x0020_papier_x0020_reçue" ma:index="18" nillable="true" ma:displayName="Copie papier reçue" ma:default="0" ma:internalName="Copie_x0020_papier_x0020_re_x00e7_ue">
      <xsd:simpleType>
        <xsd:restriction base="dms:Boolean"/>
      </xsd:simpleType>
    </xsd:element>
    <xsd:element name="Date_x0020_de_x0020_réception_x0020_copie_x0020_papier" ma:index="19" nillable="true" ma:displayName="Date de réception copie papier" ma:format="DateOnly" ma:internalName="Date_x0020_de_x0020_r_x00e9_ception_x0020_copie_x0020_papier">
      <xsd:simpleType>
        <xsd:restriction base="dms:DateTime"/>
      </xsd:simpleType>
    </xsd:element>
    <xsd:element name="Hidden_UploadedBy" ma:index="33" nillable="true" ma:displayName="Hidden_UploadedBy" ma:hidden="true" ma:internalName="Hidden_UploadedBy" ma:readOnly="false">
      <xsd:simpleType>
        <xsd:restriction base="dms:Text">
          <xsd:maxLength value="100"/>
        </xsd:restriction>
      </xsd:simpleType>
    </xsd:element>
    <xsd:element name="Hidden_UploadedAt" ma:index="34" nillable="true" ma:displayName="Hidden_UploadedAt" ma:default="[today]" ma:format="DateTime" ma:hidden="true" ma:internalName="Hidden_UploadedAt" ma:readOnly="false">
      <xsd:simpleType>
        <xsd:restriction base="dms:DateTime"/>
      </xsd:simpleType>
    </xsd:element>
    <xsd:element name="Hidden_ApprovedBy" ma:index="35" nillable="true" ma:displayName="Hidden_ApprovedBy" ma:hidden="true" ma:internalName="Hidden_ApprovedBy" ma:readOnly="false">
      <xsd:simpleType>
        <xsd:restriction base="dms:Text">
          <xsd:maxLength value="100"/>
        </xsd:restriction>
      </xsd:simpleType>
    </xsd:element>
    <xsd:element name="Hidden_ApprovedAt" ma:index="36" nillable="true" ma:displayName="Hidden_ApprovedAt" ma:default="[today]" ma:format="DateTime" ma:hidden="true" ma:internalName="Hidden_ApprovedAt" ma:readOnly="false">
      <xsd:simpleType>
        <xsd:restriction base="dms:DateTime"/>
      </xsd:simpleType>
    </xsd:element>
    <xsd:element name="Statut" ma:index="37" nillable="true" ma:displayName="Statut" ma:hidden="true" ma:internalName="Statut" ma:readOnly="false">
      <xsd:simpleType>
        <xsd:restriction base="dms:Text">
          <xsd:maxLength value="1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ed267-86d5-4fa1-a3cb-2fed497fe84f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3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Type de contenu"/>
        <xsd:element ref="dc:title" minOccurs="0" maxOccurs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ase xmlns="a091097b-8ae3-4832-a2b2-51f9a78aeacd">1</Phase>
    <Sujet xmlns="a091097b-8ae3-4832-a2b2-51f9a78aeacd">Présentation de Gazifère Inc. </Sujet>
    <Confidentiel xmlns="a091097b-8ae3-4832-a2b2-51f9a78aeacd">3</Confidentiel>
    <Projet xmlns="a091097b-8ae3-4832-a2b2-51f9a78aeacd">713</Projet>
    <Provenance xmlns="a091097b-8ae3-4832-a2b2-51f9a78aeacd">2</Provenance>
    <Hidden_UploadedAt xmlns="a091097b-8ae3-4832-a2b2-51f9a78aeacd">2023-02-05T01:54:33+00:00</Hidden_UploadedAt>
    <Accés_x0020_restreint xmlns="a091097b-8ae3-4832-a2b2-51f9a78aeacd">false</Accés_x0020_restreint>
    <Précision_x0020_de_x0020_document xmlns="a091097b-8ae3-4832-a2b2-51f9a78aeacd" xsi:nil="true"/>
    <Déposant xmlns="a091097b-8ae3-4832-a2b2-51f9a78aeacd">69</Déposant>
    <Sous-catégorie xmlns="a091097b-8ae3-4832-a2b2-51f9a78aeacd" xsi:nil="true"/>
    <Copie_x0020_papier_x0020_reçue xmlns="a091097b-8ae3-4832-a2b2-51f9a78aeacd">false</Copie_x0020_papier_x0020_reçue>
    <Cote_x0020_de_x0020_déposant xmlns="a091097b-8ae3-4832-a2b2-51f9a78aeacd" xsi:nil="true"/>
    <Inscrit_x0020_au_x0020_plumitif xmlns="a091097b-8ae3-4832-a2b2-51f9a78aeacd">true</Inscrit_x0020_au_x0020_plumitif>
    <Numéro_x0020_plumitif xmlns="a091097b-8ae3-4832-a2b2-51f9a78aeacd">123</Numéro_x0020_plumitif>
    <Hidden_UploadedBy xmlns="a091097b-8ae3-4832-a2b2-51f9a78aeacd" xsi:nil="true"/>
    <Hidden_ApprovedBy xmlns="a091097b-8ae3-4832-a2b2-51f9a78aeacd" xsi:nil="true"/>
    <Statut xmlns="a091097b-8ae3-4832-a2b2-51f9a78aeacd" xsi:nil="true"/>
    <Catégorie_x0020_de_x0020_document xmlns="a091097b-8ae3-4832-a2b2-51f9a78aeacd">2</Catégorie_x0020_de_x0020_document>
    <Date_x0020_de_x0020_confidentialité_x0020_relevée xmlns="a091097b-8ae3-4832-a2b2-51f9a78aeacd" xsi:nil="true"/>
    <Hidden_ApprovedAt xmlns="a091097b-8ae3-4832-a2b2-51f9a78aeacd">2023-02-05T01:54:33+00:00</Hidden_ApprovedAt>
    <Cote_x0020_de_x0020_piéce xmlns="a091097b-8ae3-4832-a2b2-51f9a78aeacd">C-GI-0004</Cote_x0020_de_x0020_piéce>
    <Diffusable_x0020_sur_x0020_le_x0020_Web xmlns="a091097b-8ae3-4832-a2b2-51f9a78aeacd">true</Diffusable_x0020_sur_x0020_le_x0020_Web>
    <Date_x0020_de_x0020_réception_x0020_copie_x0020_papier xmlns="a091097b-8ae3-4832-a2b2-51f9a78aeacd" xsi:nil="true"/>
    <Ne_x0020_pas_x0020_envoyer_x0020_d_x0027_alerte xmlns="a091097b-8ae3-4832-a2b2-51f9a78aeacd">false</Ne_x0020_pas_x0020_envoyer_x0020_d_x0027_alerte>
    <_dlc_DocId xmlns="a84ed267-86d5-4fa1-a3cb-2fed497fe84f">W2HFWTQUJJY6-738801818-129</_dlc_DocId>
    <_dlc_DocIdUrl xmlns="a84ed267-86d5-4fa1-a3cb-2fed497fe84f">
      <Url>http://s10mtlweb:8081/713/_layouts/15/DocIdRedir.aspx?ID=W2HFWTQUJJY6-738801818-129</Url>
      <Description>W2HFWTQUJJY6-738801818-129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1B4B00B-0C9F-4DAE-8921-9EC5A112A404}"/>
</file>

<file path=customXml/itemProps2.xml><?xml version="1.0" encoding="utf-8"?>
<ds:datastoreItem xmlns:ds="http://schemas.openxmlformats.org/officeDocument/2006/customXml" ds:itemID="{5362828C-AE7A-432A-B793-8778E75986AF}"/>
</file>

<file path=customXml/itemProps3.xml><?xml version="1.0" encoding="utf-8"?>
<ds:datastoreItem xmlns:ds="http://schemas.openxmlformats.org/officeDocument/2006/customXml" ds:itemID="{42B13AB9-58FA-4B1B-A729-5D3F17AEF818}"/>
</file>

<file path=customXml/itemProps4.xml><?xml version="1.0" encoding="utf-8"?>
<ds:datastoreItem xmlns:ds="http://schemas.openxmlformats.org/officeDocument/2006/customXml" ds:itemID="{311CE189-C0BF-462E-AC99-6A08BE8F3067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854</Words>
  <Application>Microsoft Office PowerPoint</Application>
  <PresentationFormat>Affichage à l'écran (4:3)</PresentationFormat>
  <Paragraphs>185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Office Theme</vt:lpstr>
      <vt:lpstr> Présentation de Gazifère Inc. Régie de l’énergie - Avis sur les mesures susceptibles d’améliorer les pratiques tarifaires dans le domaine de l’électricité et du gaz naturel   Dossier R-3972-2016 15 février 2017 </vt:lpstr>
      <vt:lpstr>Gazifère inc.</vt:lpstr>
      <vt:lpstr>Gazifère au Québec, c’est : </vt:lpstr>
      <vt:lpstr>Stratégie énergétique 2030 :  vers une économie faible en carbone</vt:lpstr>
      <vt:lpstr>Stratégie énergétique 2030 :  vers une économie faible en carbone</vt:lpstr>
      <vt:lpstr>Le rôle d’une entreprise</vt:lpstr>
      <vt:lpstr>Le rôle d’une entreprise d’utilité publique</vt:lpstr>
      <vt:lpstr>Le statu quo réglementaire gazier ou : Comment ne pas atteindre les objectifs de la stratégie énergétique 2030 ?</vt:lpstr>
      <vt:lpstr>Le nouveau rôle que doivent jouer les distributeurs gaziers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effets d’innover pour atteindre les objectifs de la stratégie énergétique 2030</vt:lpstr>
      <vt:lpstr>L’atteinte des objectifs de la stratégie énergétique 2030 passe par:</vt:lpstr>
      <vt:lpstr>Et aussi par la recherche de l’équilibre entre: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Gazifère Inc. Régie de l’énergie - Avis sur les mesures susceptibles d’améliorer les pratiques tarifaires dans le domaine de l’électricité et du gaz naturel   Dossier R-3972-2016 15 février 2017</dc:title>
  <dc:subject>Présentation de Gazifère Inc. </dc:subject>
  <dc:creator>Julie-Christine Lacombe</dc:creator>
  <cp:lastModifiedBy>Mariane Bilodeau</cp:lastModifiedBy>
  <cp:revision>13</cp:revision>
  <dcterms:modified xsi:type="dcterms:W3CDTF">2017-02-15T14:19:19Z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-1399502871</vt:i4>
  </property>
  <property fmtid="{D5CDD505-2E9C-101B-9397-08002B2CF9AE}" pid="3" name="_NewReviewCycle">
    <vt:lpwstr/>
  </property>
  <property fmtid="{D5CDD505-2E9C-101B-9397-08002B2CF9AE}" pid="4" name="_EmailSubject">
    <vt:lpwstr>Présentation audience 8FEV.pptx</vt:lpwstr>
  </property>
  <property fmtid="{D5CDD505-2E9C-101B-9397-08002B2CF9AE}" pid="5" name="_AuthorEmail">
    <vt:lpwstr>Julie-Christine.Lacombe@gazifere.com</vt:lpwstr>
  </property>
  <property fmtid="{D5CDD505-2E9C-101B-9397-08002B2CF9AE}" pid="6" name="_AuthorEmailDisplayName">
    <vt:lpwstr>Julie-Christine Lacombe</vt:lpwstr>
  </property>
  <property fmtid="{D5CDD505-2E9C-101B-9397-08002B2CF9AE}" pid="7" name="_PreviousAdHocReviewCycleID">
    <vt:i4>474424502</vt:i4>
  </property>
  <property fmtid="{D5CDD505-2E9C-101B-9397-08002B2CF9AE}" pid="8" name="ContentTypeId">
    <vt:lpwstr>0x010100F6681E3BDF397F418586AC591ADC81BB0081DD364E8913AF4EB354D8648200556A</vt:lpwstr>
  </property>
  <property fmtid="{D5CDD505-2E9C-101B-9397-08002B2CF9AE}" pid="10" name="Order">
    <vt:r8>2594000</vt:r8>
  </property>
  <property fmtid="{D5CDD505-2E9C-101B-9397-08002B2CF9AE}" pid="11" name="_dlc_DocIdItemGuid">
    <vt:lpwstr>4e675042-f876-47da-a3d1-20a9f1eec32a</vt:lpwstr>
  </property>
</Properties>
</file>