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slides/slide13.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Layouts/slideLayout2.xml" ContentType="application/vnd.openxmlformats-officedocument.presentationml.slideLayout+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11.xml" ContentType="application/vnd.openxmlformats-officedocument.presentationml.slideLayout+xml"/>
  <Override PartName="/ppt/notesMasters/notesMaster1.xml" ContentType="application/vnd.openxmlformats-officedocument.presentationml.notesMaster+xml"/>
  <Override PartName="/ppt/commentAuthors.xml" ContentType="application/vnd.openxmlformats-officedocument.presentationml.commentAuthors+xml"/>
  <Override PartName="/ppt/theme/theme2.xml" ContentType="application/vnd.openxmlformats-officedocument.theme+xml"/>
  <Override PartName="/ppt/theme/theme1.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ppt/tags/tag3.xml" ContentType="application/vnd.openxmlformats-officedocument.presentationml.tags+xml"/>
  <Override PartName="/ppt/tags/tag1.xml" ContentType="application/vnd.openxmlformats-officedocument.presentationml.tags+xml"/>
  <Override PartName="/ppt/tags/tag2.xml" ContentType="application/vnd.openxmlformats-officedocument.presentationml.tags+xml"/>
  <Override PartName="/docProps/custom.xml" ContentType="application/vnd.openxmlformats-officedocument.custom-properties+xml"/>
  <Override PartName="/docProps/app.xml" ContentType="application/vnd.openxmlformats-officedocument.extended-properties+xml"/>
  <Override PartName="/docProps/core.xml" ContentType="application/vnd.openxmlformats-package.core-properties+xml"/>
  <Override PartName="/customXml/itemProps1.xml" ContentType="application/vnd.openxmlformats-officedocument.customXmlProperties+xml"/>
  <Override PartName="/customXml/itemProps4.xml" ContentType="application/vnd.openxmlformats-officedocument.customXmlProperties+xml"/>
  <Override PartName="/customXml/itemProps3.xml" ContentType="application/vnd.openxmlformats-officedocument.customXmlProperties+xml"/>
  <Override PartName="/customXml/itemProps2.xml" ContentType="application/vnd.openxmlformats-officedocument.customXmlProperties+xml"/>
  <Override PartName="/ppt/revisionInfo.xml" ContentType="application/vnd.ms-powerpoint.revisioninfo+xml"/>
  <Override PartName="/ppt/changesInfos/changesInfo1.xml" ContentType="application/vnd.ms-powerpoint.changesinfo+xml"/>
  <Override PartName="/ppt/authors.xml" ContentType="application/vnd.ms-powerpoint.authors+xml"/>
  <Override PartName="/customXml/itemProps5.xml" ContentType="application/vnd.openxmlformats-officedocument.customXmlProperties+xml"/>
  <Override PartName="/customXml/itemProps6.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21"/>
  </p:notesMasterIdLst>
  <p:sldIdLst>
    <p:sldId id="256" r:id="rId6"/>
    <p:sldId id="258" r:id="rId7"/>
    <p:sldId id="272" r:id="rId8"/>
    <p:sldId id="280" r:id="rId9"/>
    <p:sldId id="293" r:id="rId10"/>
    <p:sldId id="281" r:id="rId11"/>
    <p:sldId id="283" r:id="rId12"/>
    <p:sldId id="284" r:id="rId13"/>
    <p:sldId id="294" r:id="rId14"/>
    <p:sldId id="285" r:id="rId15"/>
    <p:sldId id="286" r:id="rId16"/>
    <p:sldId id="287" r:id="rId17"/>
    <p:sldId id="291" r:id="rId18"/>
    <p:sldId id="292" r:id="rId19"/>
    <p:sldId id="269" r:id="rId20"/>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46A6D37-FD22-8E37-679E-575288108E7B}" name="Anthony Vachon" initials="AV" userId="S::avachon@igua.ca::0cc74db9-14df-4e3d-b2a7-372ee543d691"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Hamelin, Paule" initials="HP" lastIdx="3" clrIdx="0">
    <p:extLst>
      <p:ext uri="{19B8F6BF-5375-455C-9EA6-DF929625EA0E}">
        <p15:presenceInfo xmlns:p15="http://schemas.microsoft.com/office/powerpoint/2012/main" userId="Hamelin, Paule" providerId="None"/>
      </p:ext>
    </p:extLst>
  </p:cmAuthor>
  <p:cmAuthor id="2" name="Commune, Sandra" initials="CS" lastIdx="1" clrIdx="1">
    <p:extLst>
      <p:ext uri="{19B8F6BF-5375-455C-9EA6-DF929625EA0E}">
        <p15:presenceInfo xmlns:p15="http://schemas.microsoft.com/office/powerpoint/2012/main" userId="S-1-5-21-1342010864-269568157-1520766640-4871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471C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318C558-07EE-44D3-A7DD-727E03C7FD71}" v="5" dt="2023-10-16T11:22:01.33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97" autoAdjust="0"/>
    <p:restoredTop sz="93557" autoAdjust="0"/>
  </p:normalViewPr>
  <p:slideViewPr>
    <p:cSldViewPr snapToGrid="0">
      <p:cViewPr varScale="1">
        <p:scale>
          <a:sx n="70" d="100"/>
          <a:sy n="70" d="100"/>
        </p:scale>
        <p:origin x="714"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viewProps" Target="viewProp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commentAuthors" Target="commentAuthors.xml"/><Relationship Id="rId27" Type="http://schemas.microsoft.com/office/2016/11/relationships/changesInfo" Target="changesInfos/changesInfo1.xml"/><Relationship Id="rId30" Type="http://schemas.openxmlformats.org/officeDocument/2006/relationships/customXml" Target="../customXml/item6.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thony Vachon" userId="0cc74db9-14df-4e3d-b2a7-372ee543d691" providerId="ADAL" clId="{7318C558-07EE-44D3-A7DD-727E03C7FD71}"/>
    <pc:docChg chg="undo redo custSel addSld modSld">
      <pc:chgData name="Anthony Vachon" userId="0cc74db9-14df-4e3d-b2a7-372ee543d691" providerId="ADAL" clId="{7318C558-07EE-44D3-A7DD-727E03C7FD71}" dt="2023-10-16T13:02:07.840" v="1308" actId="20577"/>
      <pc:docMkLst>
        <pc:docMk/>
      </pc:docMkLst>
      <pc:sldChg chg="modSp mod">
        <pc:chgData name="Anthony Vachon" userId="0cc74db9-14df-4e3d-b2a7-372ee543d691" providerId="ADAL" clId="{7318C558-07EE-44D3-A7DD-727E03C7FD71}" dt="2023-10-16T13:02:07.840" v="1308" actId="20577"/>
        <pc:sldMkLst>
          <pc:docMk/>
          <pc:sldMk cId="487308942" sldId="256"/>
        </pc:sldMkLst>
        <pc:spChg chg="mod">
          <ac:chgData name="Anthony Vachon" userId="0cc74db9-14df-4e3d-b2a7-372ee543d691" providerId="ADAL" clId="{7318C558-07EE-44D3-A7DD-727E03C7FD71}" dt="2023-10-16T13:02:07.840" v="1308" actId="20577"/>
          <ac:spMkLst>
            <pc:docMk/>
            <pc:sldMk cId="487308942" sldId="256"/>
            <ac:spMk id="4" creationId="{9C8D5016-C023-4DD0-D1AF-F110CD108DA9}"/>
          </ac:spMkLst>
        </pc:spChg>
      </pc:sldChg>
      <pc:sldChg chg="modSp mod delCm">
        <pc:chgData name="Anthony Vachon" userId="0cc74db9-14df-4e3d-b2a7-372ee543d691" providerId="ADAL" clId="{7318C558-07EE-44D3-A7DD-727E03C7FD71}" dt="2023-10-13T02:47:41.699" v="261" actId="207"/>
        <pc:sldMkLst>
          <pc:docMk/>
          <pc:sldMk cId="2187585412" sldId="258"/>
        </pc:sldMkLst>
        <pc:spChg chg="mod">
          <ac:chgData name="Anthony Vachon" userId="0cc74db9-14df-4e3d-b2a7-372ee543d691" providerId="ADAL" clId="{7318C558-07EE-44D3-A7DD-727E03C7FD71}" dt="2023-10-13T02:47:41.699" v="261" actId="207"/>
          <ac:spMkLst>
            <pc:docMk/>
            <pc:sldMk cId="2187585412" sldId="258"/>
            <ac:spMk id="4" creationId="{9C8D5016-C023-4DD0-D1AF-F110CD108DA9}"/>
          </ac:spMkLst>
        </pc:spChg>
        <pc:extLst>
          <p:ext xmlns:p="http://schemas.openxmlformats.org/presentationml/2006/main" uri="{D6D511B9-2390-475A-947B-AFAB55BFBCF1}">
            <pc226:cmChg xmlns:pc226="http://schemas.microsoft.com/office/powerpoint/2022/06/main/command" chg="del">
              <pc226:chgData name="Anthony Vachon" userId="0cc74db9-14df-4e3d-b2a7-372ee543d691" providerId="ADAL" clId="{7318C558-07EE-44D3-A7DD-727E03C7FD71}" dt="2023-10-13T02:46:13.068" v="184"/>
              <pc2:cmMkLst xmlns:pc2="http://schemas.microsoft.com/office/powerpoint/2019/9/main/command">
                <pc:docMk/>
                <pc:sldMk cId="2187585412" sldId="258"/>
                <pc2:cmMk id="{1D75D766-CCAF-4944-8964-CCB97357C1D1}"/>
              </pc2:cmMkLst>
            </pc226:cmChg>
          </p:ext>
        </pc:extLst>
      </pc:sldChg>
      <pc:sldChg chg="modSp mod">
        <pc:chgData name="Anthony Vachon" userId="0cc74db9-14df-4e3d-b2a7-372ee543d691" providerId="ADAL" clId="{7318C558-07EE-44D3-A7DD-727E03C7FD71}" dt="2023-10-13T02:38:42.471" v="34" actId="20577"/>
        <pc:sldMkLst>
          <pc:docMk/>
          <pc:sldMk cId="1598881900" sldId="280"/>
        </pc:sldMkLst>
        <pc:spChg chg="mod">
          <ac:chgData name="Anthony Vachon" userId="0cc74db9-14df-4e3d-b2a7-372ee543d691" providerId="ADAL" clId="{7318C558-07EE-44D3-A7DD-727E03C7FD71}" dt="2023-10-13T02:38:42.471" v="34" actId="20577"/>
          <ac:spMkLst>
            <pc:docMk/>
            <pc:sldMk cId="1598881900" sldId="280"/>
            <ac:spMk id="4" creationId="{9C8D5016-C023-4DD0-D1AF-F110CD108DA9}"/>
          </ac:spMkLst>
        </pc:spChg>
      </pc:sldChg>
      <pc:sldChg chg="modSp mod">
        <pc:chgData name="Anthony Vachon" userId="0cc74db9-14df-4e3d-b2a7-372ee543d691" providerId="ADAL" clId="{7318C558-07EE-44D3-A7DD-727E03C7FD71}" dt="2023-10-13T02:40:31.667" v="183" actId="20577"/>
        <pc:sldMkLst>
          <pc:docMk/>
          <pc:sldMk cId="3188670827" sldId="281"/>
        </pc:sldMkLst>
        <pc:spChg chg="mod">
          <ac:chgData name="Anthony Vachon" userId="0cc74db9-14df-4e3d-b2a7-372ee543d691" providerId="ADAL" clId="{7318C558-07EE-44D3-A7DD-727E03C7FD71}" dt="2023-10-13T02:40:31.667" v="183" actId="20577"/>
          <ac:spMkLst>
            <pc:docMk/>
            <pc:sldMk cId="3188670827" sldId="281"/>
            <ac:spMk id="4" creationId="{9C8D5016-C023-4DD0-D1AF-F110CD108DA9}"/>
          </ac:spMkLst>
        </pc:spChg>
      </pc:sldChg>
      <pc:sldChg chg="modSp mod">
        <pc:chgData name="Anthony Vachon" userId="0cc74db9-14df-4e3d-b2a7-372ee543d691" providerId="ADAL" clId="{7318C558-07EE-44D3-A7DD-727E03C7FD71}" dt="2023-10-16T09:31:05.385" v="907" actId="1076"/>
        <pc:sldMkLst>
          <pc:docMk/>
          <pc:sldMk cId="856458367" sldId="283"/>
        </pc:sldMkLst>
        <pc:spChg chg="mod">
          <ac:chgData name="Anthony Vachon" userId="0cc74db9-14df-4e3d-b2a7-372ee543d691" providerId="ADAL" clId="{7318C558-07EE-44D3-A7DD-727E03C7FD71}" dt="2023-10-16T09:31:05.385" v="907" actId="1076"/>
          <ac:spMkLst>
            <pc:docMk/>
            <pc:sldMk cId="856458367" sldId="283"/>
            <ac:spMk id="4" creationId="{9C8D5016-C023-4DD0-D1AF-F110CD108DA9}"/>
          </ac:spMkLst>
        </pc:spChg>
      </pc:sldChg>
      <pc:sldChg chg="addSp modSp mod">
        <pc:chgData name="Anthony Vachon" userId="0cc74db9-14df-4e3d-b2a7-372ee543d691" providerId="ADAL" clId="{7318C558-07EE-44D3-A7DD-727E03C7FD71}" dt="2023-10-16T11:21:45.032" v="949"/>
        <pc:sldMkLst>
          <pc:docMk/>
          <pc:sldMk cId="2771385484" sldId="284"/>
        </pc:sldMkLst>
        <pc:spChg chg="mod">
          <ac:chgData name="Anthony Vachon" userId="0cc74db9-14df-4e3d-b2a7-372ee543d691" providerId="ADAL" clId="{7318C558-07EE-44D3-A7DD-727E03C7FD71}" dt="2023-10-16T11:21:45.032" v="949"/>
          <ac:spMkLst>
            <pc:docMk/>
            <pc:sldMk cId="2771385484" sldId="284"/>
            <ac:spMk id="4" creationId="{9C8D5016-C023-4DD0-D1AF-F110CD108DA9}"/>
          </ac:spMkLst>
        </pc:spChg>
        <pc:picChg chg="add mod">
          <ac:chgData name="Anthony Vachon" userId="0cc74db9-14df-4e3d-b2a7-372ee543d691" providerId="ADAL" clId="{7318C558-07EE-44D3-A7DD-727E03C7FD71}" dt="2023-10-16T11:20:45.272" v="915" actId="1076"/>
          <ac:picMkLst>
            <pc:docMk/>
            <pc:sldMk cId="2771385484" sldId="284"/>
            <ac:picMk id="6" creationId="{AC94D234-DB50-F468-4AB6-7FD787F33A91}"/>
          </ac:picMkLst>
        </pc:picChg>
      </pc:sldChg>
      <pc:sldChg chg="modSp mod">
        <pc:chgData name="Anthony Vachon" userId="0cc74db9-14df-4e3d-b2a7-372ee543d691" providerId="ADAL" clId="{7318C558-07EE-44D3-A7DD-727E03C7FD71}" dt="2023-10-16T09:44:36.805" v="909" actId="1076"/>
        <pc:sldMkLst>
          <pc:docMk/>
          <pc:sldMk cId="1173830882" sldId="287"/>
        </pc:sldMkLst>
        <pc:spChg chg="mod">
          <ac:chgData name="Anthony Vachon" userId="0cc74db9-14df-4e3d-b2a7-372ee543d691" providerId="ADAL" clId="{7318C558-07EE-44D3-A7DD-727E03C7FD71}" dt="2023-10-16T09:44:36.805" v="909" actId="1076"/>
          <ac:spMkLst>
            <pc:docMk/>
            <pc:sldMk cId="1173830882" sldId="287"/>
            <ac:spMk id="4" creationId="{9C8D5016-C023-4DD0-D1AF-F110CD108DA9}"/>
          </ac:spMkLst>
        </pc:spChg>
      </pc:sldChg>
      <pc:sldChg chg="modSp add mod">
        <pc:chgData name="Anthony Vachon" userId="0cc74db9-14df-4e3d-b2a7-372ee543d691" providerId="ADAL" clId="{7318C558-07EE-44D3-A7DD-727E03C7FD71}" dt="2023-10-16T08:39:12.067" v="906" actId="20577"/>
        <pc:sldMkLst>
          <pc:docMk/>
          <pc:sldMk cId="2325787298" sldId="293"/>
        </pc:sldMkLst>
        <pc:spChg chg="mod">
          <ac:chgData name="Anthony Vachon" userId="0cc74db9-14df-4e3d-b2a7-372ee543d691" providerId="ADAL" clId="{7318C558-07EE-44D3-A7DD-727E03C7FD71}" dt="2023-10-16T08:39:12.067" v="906" actId="20577"/>
          <ac:spMkLst>
            <pc:docMk/>
            <pc:sldMk cId="2325787298" sldId="293"/>
            <ac:spMk id="4" creationId="{9C8D5016-C023-4DD0-D1AF-F110CD108DA9}"/>
          </ac:spMkLst>
        </pc:spChg>
      </pc:sldChg>
      <pc:sldChg chg="modSp add mod">
        <pc:chgData name="Anthony Vachon" userId="0cc74db9-14df-4e3d-b2a7-372ee543d691" providerId="ADAL" clId="{7318C558-07EE-44D3-A7DD-727E03C7FD71}" dt="2023-10-16T11:26:41.427" v="1304" actId="20577"/>
        <pc:sldMkLst>
          <pc:docMk/>
          <pc:sldMk cId="150704657" sldId="294"/>
        </pc:sldMkLst>
        <pc:spChg chg="mod">
          <ac:chgData name="Anthony Vachon" userId="0cc74db9-14df-4e3d-b2a7-372ee543d691" providerId="ADAL" clId="{7318C558-07EE-44D3-A7DD-727E03C7FD71}" dt="2023-10-16T11:26:41.427" v="1304" actId="20577"/>
          <ac:spMkLst>
            <pc:docMk/>
            <pc:sldMk cId="150704657" sldId="294"/>
            <ac:spMk id="4" creationId="{9C8D5016-C023-4DD0-D1AF-F110CD108DA9}"/>
          </ac:spMkLst>
        </pc:spChg>
      </pc:sldChg>
    </pc:docChg>
  </pc:docChgLst>
  <pc:docChgLst>
    <pc:chgData name="Anthony Vachon" userId="0cc74db9-14df-4e3d-b2a7-372ee543d691" providerId="ADAL" clId="{11D4B018-0C70-4B7E-A243-C3440744E4A1}"/>
    <pc:docChg chg="undo redo custSel delSld modSld sldOrd">
      <pc:chgData name="Anthony Vachon" userId="0cc74db9-14df-4e3d-b2a7-372ee543d691" providerId="ADAL" clId="{11D4B018-0C70-4B7E-A243-C3440744E4A1}" dt="2023-10-10T12:19:37.048" v="5485"/>
      <pc:docMkLst>
        <pc:docMk/>
      </pc:docMkLst>
      <pc:sldChg chg="modSp mod">
        <pc:chgData name="Anthony Vachon" userId="0cc74db9-14df-4e3d-b2a7-372ee543d691" providerId="ADAL" clId="{11D4B018-0C70-4B7E-A243-C3440744E4A1}" dt="2023-10-04T18:55:13.834" v="175" actId="20577"/>
        <pc:sldMkLst>
          <pc:docMk/>
          <pc:sldMk cId="487308942" sldId="256"/>
        </pc:sldMkLst>
        <pc:spChg chg="mod">
          <ac:chgData name="Anthony Vachon" userId="0cc74db9-14df-4e3d-b2a7-372ee543d691" providerId="ADAL" clId="{11D4B018-0C70-4B7E-A243-C3440744E4A1}" dt="2023-10-04T18:55:13.834" v="175" actId="20577"/>
          <ac:spMkLst>
            <pc:docMk/>
            <pc:sldMk cId="487308942" sldId="256"/>
            <ac:spMk id="2" creationId="{A9828B9D-F70E-912C-3C18-E1A00CA3A0DE}"/>
          </ac:spMkLst>
        </pc:spChg>
        <pc:spChg chg="mod">
          <ac:chgData name="Anthony Vachon" userId="0cc74db9-14df-4e3d-b2a7-372ee543d691" providerId="ADAL" clId="{11D4B018-0C70-4B7E-A243-C3440744E4A1}" dt="2023-10-04T18:53:05.971" v="51" actId="20577"/>
          <ac:spMkLst>
            <pc:docMk/>
            <pc:sldMk cId="487308942" sldId="256"/>
            <ac:spMk id="4" creationId="{9C8D5016-C023-4DD0-D1AF-F110CD108DA9}"/>
          </ac:spMkLst>
        </pc:spChg>
        <pc:spChg chg="mod">
          <ac:chgData name="Anthony Vachon" userId="0cc74db9-14df-4e3d-b2a7-372ee543d691" providerId="ADAL" clId="{11D4B018-0C70-4B7E-A243-C3440744E4A1}" dt="2023-10-04T18:53:35.985" v="52"/>
          <ac:spMkLst>
            <pc:docMk/>
            <pc:sldMk cId="487308942" sldId="256"/>
            <ac:spMk id="7" creationId="{F8DEC9B2-0963-562A-F4BC-7E037133353A}"/>
          </ac:spMkLst>
        </pc:spChg>
      </pc:sldChg>
      <pc:sldChg chg="modSp mod addCm">
        <pc:chgData name="Anthony Vachon" userId="0cc74db9-14df-4e3d-b2a7-372ee543d691" providerId="ADAL" clId="{11D4B018-0C70-4B7E-A243-C3440744E4A1}" dt="2023-10-10T12:19:37.048" v="5485"/>
        <pc:sldMkLst>
          <pc:docMk/>
          <pc:sldMk cId="2187585412" sldId="258"/>
        </pc:sldMkLst>
        <pc:spChg chg="mod">
          <ac:chgData name="Anthony Vachon" userId="0cc74db9-14df-4e3d-b2a7-372ee543d691" providerId="ADAL" clId="{11D4B018-0C70-4B7E-A243-C3440744E4A1}" dt="2023-10-04T19:07:06.411" v="668" actId="20577"/>
          <ac:spMkLst>
            <pc:docMk/>
            <pc:sldMk cId="2187585412" sldId="258"/>
            <ac:spMk id="4" creationId="{9C8D5016-C023-4DD0-D1AF-F110CD108DA9}"/>
          </ac:spMkLst>
        </pc:spChg>
        <pc:spChg chg="mod">
          <ac:chgData name="Anthony Vachon" userId="0cc74db9-14df-4e3d-b2a7-372ee543d691" providerId="ADAL" clId="{11D4B018-0C70-4B7E-A243-C3440744E4A1}" dt="2023-10-04T18:53:35.985" v="52"/>
          <ac:spMkLst>
            <pc:docMk/>
            <pc:sldMk cId="2187585412" sldId="258"/>
            <ac:spMk id="7" creationId="{F8DEC9B2-0963-562A-F4BC-7E037133353A}"/>
          </ac:spMkLst>
        </pc:spChg>
        <pc:extLst>
          <p:ext xmlns:p="http://schemas.openxmlformats.org/presentationml/2006/main" uri="{D6D511B9-2390-475A-947B-AFAB55BFBCF1}">
            <pc226:cmChg xmlns:pc226="http://schemas.microsoft.com/office/powerpoint/2022/06/main/command" chg="add">
              <pc226:chgData name="Anthony Vachon" userId="0cc74db9-14df-4e3d-b2a7-372ee543d691" providerId="ADAL" clId="{11D4B018-0C70-4B7E-A243-C3440744E4A1}" dt="2023-10-10T12:19:37.048" v="5485"/>
              <pc2:cmMkLst xmlns:pc2="http://schemas.microsoft.com/office/powerpoint/2019/9/main/command">
                <pc:docMk/>
                <pc:sldMk cId="2187585412" sldId="258"/>
                <pc2:cmMk id="{1D75D766-CCAF-4944-8964-CCB97357C1D1}"/>
              </pc2:cmMkLst>
            </pc226:cmChg>
          </p:ext>
        </pc:extLst>
      </pc:sldChg>
      <pc:sldChg chg="modSp mod">
        <pc:chgData name="Anthony Vachon" userId="0cc74db9-14df-4e3d-b2a7-372ee543d691" providerId="ADAL" clId="{11D4B018-0C70-4B7E-A243-C3440744E4A1}" dt="2023-10-04T19:18:45.405" v="2058" actId="20577"/>
        <pc:sldMkLst>
          <pc:docMk/>
          <pc:sldMk cId="1133667509" sldId="272"/>
        </pc:sldMkLst>
        <pc:spChg chg="mod">
          <ac:chgData name="Anthony Vachon" userId="0cc74db9-14df-4e3d-b2a7-372ee543d691" providerId="ADAL" clId="{11D4B018-0C70-4B7E-A243-C3440744E4A1}" dt="2023-10-04T19:18:01.731" v="2035" actId="20577"/>
          <ac:spMkLst>
            <pc:docMk/>
            <pc:sldMk cId="1133667509" sldId="272"/>
            <ac:spMk id="2" creationId="{A9828B9D-F70E-912C-3C18-E1A00CA3A0DE}"/>
          </ac:spMkLst>
        </pc:spChg>
        <pc:spChg chg="mod">
          <ac:chgData name="Anthony Vachon" userId="0cc74db9-14df-4e3d-b2a7-372ee543d691" providerId="ADAL" clId="{11D4B018-0C70-4B7E-A243-C3440744E4A1}" dt="2023-10-04T19:18:45.405" v="2058" actId="20577"/>
          <ac:spMkLst>
            <pc:docMk/>
            <pc:sldMk cId="1133667509" sldId="272"/>
            <ac:spMk id="4" creationId="{9C8D5016-C023-4DD0-D1AF-F110CD108DA9}"/>
          </ac:spMkLst>
        </pc:spChg>
        <pc:spChg chg="mod">
          <ac:chgData name="Anthony Vachon" userId="0cc74db9-14df-4e3d-b2a7-372ee543d691" providerId="ADAL" clId="{11D4B018-0C70-4B7E-A243-C3440744E4A1}" dt="2023-10-04T18:53:35.985" v="52"/>
          <ac:spMkLst>
            <pc:docMk/>
            <pc:sldMk cId="1133667509" sldId="272"/>
            <ac:spMk id="7" creationId="{F8DEC9B2-0963-562A-F4BC-7E037133353A}"/>
          </ac:spMkLst>
        </pc:spChg>
      </pc:sldChg>
      <pc:sldChg chg="modSp mod">
        <pc:chgData name="Anthony Vachon" userId="0cc74db9-14df-4e3d-b2a7-372ee543d691" providerId="ADAL" clId="{11D4B018-0C70-4B7E-A243-C3440744E4A1}" dt="2023-10-05T18:20:50.434" v="3714" actId="27636"/>
        <pc:sldMkLst>
          <pc:docMk/>
          <pc:sldMk cId="1598881900" sldId="280"/>
        </pc:sldMkLst>
        <pc:spChg chg="mod">
          <ac:chgData name="Anthony Vachon" userId="0cc74db9-14df-4e3d-b2a7-372ee543d691" providerId="ADAL" clId="{11D4B018-0C70-4B7E-A243-C3440744E4A1}" dt="2023-10-04T19:28:40.087" v="2746" actId="6549"/>
          <ac:spMkLst>
            <pc:docMk/>
            <pc:sldMk cId="1598881900" sldId="280"/>
            <ac:spMk id="2" creationId="{A9828B9D-F70E-912C-3C18-E1A00CA3A0DE}"/>
          </ac:spMkLst>
        </pc:spChg>
        <pc:spChg chg="mod">
          <ac:chgData name="Anthony Vachon" userId="0cc74db9-14df-4e3d-b2a7-372ee543d691" providerId="ADAL" clId="{11D4B018-0C70-4B7E-A243-C3440744E4A1}" dt="2023-10-05T18:20:50.434" v="3714" actId="27636"/>
          <ac:spMkLst>
            <pc:docMk/>
            <pc:sldMk cId="1598881900" sldId="280"/>
            <ac:spMk id="4" creationId="{9C8D5016-C023-4DD0-D1AF-F110CD108DA9}"/>
          </ac:spMkLst>
        </pc:spChg>
        <pc:spChg chg="mod">
          <ac:chgData name="Anthony Vachon" userId="0cc74db9-14df-4e3d-b2a7-372ee543d691" providerId="ADAL" clId="{11D4B018-0C70-4B7E-A243-C3440744E4A1}" dt="2023-10-04T18:53:35.985" v="52"/>
          <ac:spMkLst>
            <pc:docMk/>
            <pc:sldMk cId="1598881900" sldId="280"/>
            <ac:spMk id="7" creationId="{F8DEC9B2-0963-562A-F4BC-7E037133353A}"/>
          </ac:spMkLst>
        </pc:spChg>
      </pc:sldChg>
      <pc:sldChg chg="modSp mod">
        <pc:chgData name="Anthony Vachon" userId="0cc74db9-14df-4e3d-b2a7-372ee543d691" providerId="ADAL" clId="{11D4B018-0C70-4B7E-A243-C3440744E4A1}" dt="2023-10-05T18:39:16.602" v="4425" actId="20577"/>
        <pc:sldMkLst>
          <pc:docMk/>
          <pc:sldMk cId="3188670827" sldId="281"/>
        </pc:sldMkLst>
        <pc:spChg chg="mod">
          <ac:chgData name="Anthony Vachon" userId="0cc74db9-14df-4e3d-b2a7-372ee543d691" providerId="ADAL" clId="{11D4B018-0C70-4B7E-A243-C3440744E4A1}" dt="2023-10-05T17:37:41.668" v="2804" actId="6549"/>
          <ac:spMkLst>
            <pc:docMk/>
            <pc:sldMk cId="3188670827" sldId="281"/>
            <ac:spMk id="2" creationId="{A9828B9D-F70E-912C-3C18-E1A00CA3A0DE}"/>
          </ac:spMkLst>
        </pc:spChg>
        <pc:spChg chg="mod">
          <ac:chgData name="Anthony Vachon" userId="0cc74db9-14df-4e3d-b2a7-372ee543d691" providerId="ADAL" clId="{11D4B018-0C70-4B7E-A243-C3440744E4A1}" dt="2023-10-05T18:39:16.602" v="4425" actId="20577"/>
          <ac:spMkLst>
            <pc:docMk/>
            <pc:sldMk cId="3188670827" sldId="281"/>
            <ac:spMk id="4" creationId="{9C8D5016-C023-4DD0-D1AF-F110CD108DA9}"/>
          </ac:spMkLst>
        </pc:spChg>
        <pc:spChg chg="mod">
          <ac:chgData name="Anthony Vachon" userId="0cc74db9-14df-4e3d-b2a7-372ee543d691" providerId="ADAL" clId="{11D4B018-0C70-4B7E-A243-C3440744E4A1}" dt="2023-10-04T18:53:35.985" v="52"/>
          <ac:spMkLst>
            <pc:docMk/>
            <pc:sldMk cId="3188670827" sldId="281"/>
            <ac:spMk id="7" creationId="{F8DEC9B2-0963-562A-F4BC-7E037133353A}"/>
          </ac:spMkLst>
        </pc:spChg>
      </pc:sldChg>
      <pc:sldChg chg="modSp del">
        <pc:chgData name="Anthony Vachon" userId="0cc74db9-14df-4e3d-b2a7-372ee543d691" providerId="ADAL" clId="{11D4B018-0C70-4B7E-A243-C3440744E4A1}" dt="2023-10-05T18:39:29.260" v="4426" actId="47"/>
        <pc:sldMkLst>
          <pc:docMk/>
          <pc:sldMk cId="2600940603" sldId="282"/>
        </pc:sldMkLst>
        <pc:spChg chg="mod">
          <ac:chgData name="Anthony Vachon" userId="0cc74db9-14df-4e3d-b2a7-372ee543d691" providerId="ADAL" clId="{11D4B018-0C70-4B7E-A243-C3440744E4A1}" dt="2023-10-04T18:53:35.985" v="52"/>
          <ac:spMkLst>
            <pc:docMk/>
            <pc:sldMk cId="2600940603" sldId="282"/>
            <ac:spMk id="7" creationId="{F8DEC9B2-0963-562A-F4BC-7E037133353A}"/>
          </ac:spMkLst>
        </pc:spChg>
      </pc:sldChg>
      <pc:sldChg chg="modSp mod ord">
        <pc:chgData name="Anthony Vachon" userId="0cc74db9-14df-4e3d-b2a7-372ee543d691" providerId="ADAL" clId="{11D4B018-0C70-4B7E-A243-C3440744E4A1}" dt="2023-10-04T19:22:27.282" v="2333"/>
        <pc:sldMkLst>
          <pc:docMk/>
          <pc:sldMk cId="856458367" sldId="283"/>
        </pc:sldMkLst>
        <pc:spChg chg="mod">
          <ac:chgData name="Anthony Vachon" userId="0cc74db9-14df-4e3d-b2a7-372ee543d691" providerId="ADAL" clId="{11D4B018-0C70-4B7E-A243-C3440744E4A1}" dt="2023-10-04T19:19:32.884" v="2299" actId="20577"/>
          <ac:spMkLst>
            <pc:docMk/>
            <pc:sldMk cId="856458367" sldId="283"/>
            <ac:spMk id="2" creationId="{A9828B9D-F70E-912C-3C18-E1A00CA3A0DE}"/>
          </ac:spMkLst>
        </pc:spChg>
        <pc:spChg chg="mod">
          <ac:chgData name="Anthony Vachon" userId="0cc74db9-14df-4e3d-b2a7-372ee543d691" providerId="ADAL" clId="{11D4B018-0C70-4B7E-A243-C3440744E4A1}" dt="2023-10-04T19:22:10.393" v="2331" actId="14100"/>
          <ac:spMkLst>
            <pc:docMk/>
            <pc:sldMk cId="856458367" sldId="283"/>
            <ac:spMk id="4" creationId="{9C8D5016-C023-4DD0-D1AF-F110CD108DA9}"/>
          </ac:spMkLst>
        </pc:spChg>
        <pc:spChg chg="mod">
          <ac:chgData name="Anthony Vachon" userId="0cc74db9-14df-4e3d-b2a7-372ee543d691" providerId="ADAL" clId="{11D4B018-0C70-4B7E-A243-C3440744E4A1}" dt="2023-10-04T18:53:35.985" v="52"/>
          <ac:spMkLst>
            <pc:docMk/>
            <pc:sldMk cId="856458367" sldId="283"/>
            <ac:spMk id="7" creationId="{F8DEC9B2-0963-562A-F4BC-7E037133353A}"/>
          </ac:spMkLst>
        </pc:spChg>
      </pc:sldChg>
      <pc:sldChg chg="delSp modSp mod">
        <pc:chgData name="Anthony Vachon" userId="0cc74db9-14df-4e3d-b2a7-372ee543d691" providerId="ADAL" clId="{11D4B018-0C70-4B7E-A243-C3440744E4A1}" dt="2023-10-05T19:30:04.166" v="5484" actId="20577"/>
        <pc:sldMkLst>
          <pc:docMk/>
          <pc:sldMk cId="2771385484" sldId="284"/>
        </pc:sldMkLst>
        <pc:spChg chg="mod">
          <ac:chgData name="Anthony Vachon" userId="0cc74db9-14df-4e3d-b2a7-372ee543d691" providerId="ADAL" clId="{11D4B018-0C70-4B7E-A243-C3440744E4A1}" dt="2023-10-04T19:28:22.502" v="2734" actId="6549"/>
          <ac:spMkLst>
            <pc:docMk/>
            <pc:sldMk cId="2771385484" sldId="284"/>
            <ac:spMk id="2" creationId="{A9828B9D-F70E-912C-3C18-E1A00CA3A0DE}"/>
          </ac:spMkLst>
        </pc:spChg>
        <pc:spChg chg="mod">
          <ac:chgData name="Anthony Vachon" userId="0cc74db9-14df-4e3d-b2a7-372ee543d691" providerId="ADAL" clId="{11D4B018-0C70-4B7E-A243-C3440744E4A1}" dt="2023-10-05T19:30:04.166" v="5484" actId="20577"/>
          <ac:spMkLst>
            <pc:docMk/>
            <pc:sldMk cId="2771385484" sldId="284"/>
            <ac:spMk id="4" creationId="{9C8D5016-C023-4DD0-D1AF-F110CD108DA9}"/>
          </ac:spMkLst>
        </pc:spChg>
        <pc:spChg chg="mod">
          <ac:chgData name="Anthony Vachon" userId="0cc74db9-14df-4e3d-b2a7-372ee543d691" providerId="ADAL" clId="{11D4B018-0C70-4B7E-A243-C3440744E4A1}" dt="2023-10-04T18:53:35.985" v="52"/>
          <ac:spMkLst>
            <pc:docMk/>
            <pc:sldMk cId="2771385484" sldId="284"/>
            <ac:spMk id="7" creationId="{F8DEC9B2-0963-562A-F4BC-7E037133353A}"/>
          </ac:spMkLst>
        </pc:spChg>
        <pc:picChg chg="del">
          <ac:chgData name="Anthony Vachon" userId="0cc74db9-14df-4e3d-b2a7-372ee543d691" providerId="ADAL" clId="{11D4B018-0C70-4B7E-A243-C3440744E4A1}" dt="2023-10-05T19:00:30.315" v="4838" actId="478"/>
          <ac:picMkLst>
            <pc:docMk/>
            <pc:sldMk cId="2771385484" sldId="284"/>
            <ac:picMk id="3" creationId="{D89D5EE6-4BCF-429F-CEB2-C74F4ED5258E}"/>
          </ac:picMkLst>
        </pc:picChg>
      </pc:sldChg>
      <pc:sldChg chg="modSp mod ord">
        <pc:chgData name="Anthony Vachon" userId="0cc74db9-14df-4e3d-b2a7-372ee543d691" providerId="ADAL" clId="{11D4B018-0C70-4B7E-A243-C3440744E4A1}" dt="2023-10-04T19:25:35.057" v="2476"/>
        <pc:sldMkLst>
          <pc:docMk/>
          <pc:sldMk cId="4129896122" sldId="285"/>
        </pc:sldMkLst>
        <pc:spChg chg="mod">
          <ac:chgData name="Anthony Vachon" userId="0cc74db9-14df-4e3d-b2a7-372ee543d691" providerId="ADAL" clId="{11D4B018-0C70-4B7E-A243-C3440744E4A1}" dt="2023-10-04T19:25:14.180" v="2471" actId="20577"/>
          <ac:spMkLst>
            <pc:docMk/>
            <pc:sldMk cId="4129896122" sldId="285"/>
            <ac:spMk id="2" creationId="{A9828B9D-F70E-912C-3C18-E1A00CA3A0DE}"/>
          </ac:spMkLst>
        </pc:spChg>
        <pc:spChg chg="mod">
          <ac:chgData name="Anthony Vachon" userId="0cc74db9-14df-4e3d-b2a7-372ee543d691" providerId="ADAL" clId="{11D4B018-0C70-4B7E-A243-C3440744E4A1}" dt="2023-10-04T19:25:24.115" v="2472" actId="14100"/>
          <ac:spMkLst>
            <pc:docMk/>
            <pc:sldMk cId="4129896122" sldId="285"/>
            <ac:spMk id="4" creationId="{9C8D5016-C023-4DD0-D1AF-F110CD108DA9}"/>
          </ac:spMkLst>
        </pc:spChg>
        <pc:spChg chg="mod">
          <ac:chgData name="Anthony Vachon" userId="0cc74db9-14df-4e3d-b2a7-372ee543d691" providerId="ADAL" clId="{11D4B018-0C70-4B7E-A243-C3440744E4A1}" dt="2023-10-04T18:53:35.985" v="52"/>
          <ac:spMkLst>
            <pc:docMk/>
            <pc:sldMk cId="4129896122" sldId="285"/>
            <ac:spMk id="7" creationId="{F8DEC9B2-0963-562A-F4BC-7E037133353A}"/>
          </ac:spMkLst>
        </pc:spChg>
      </pc:sldChg>
      <pc:sldChg chg="modSp mod">
        <pc:chgData name="Anthony Vachon" userId="0cc74db9-14df-4e3d-b2a7-372ee543d691" providerId="ADAL" clId="{11D4B018-0C70-4B7E-A243-C3440744E4A1}" dt="2023-10-05T19:00:07.234" v="4837" actId="20577"/>
        <pc:sldMkLst>
          <pc:docMk/>
          <pc:sldMk cId="3225789368" sldId="286"/>
        </pc:sldMkLst>
        <pc:spChg chg="mod">
          <ac:chgData name="Anthony Vachon" userId="0cc74db9-14df-4e3d-b2a7-372ee543d691" providerId="ADAL" clId="{11D4B018-0C70-4B7E-A243-C3440744E4A1}" dt="2023-10-04T19:28:02.891" v="2725" actId="20577"/>
          <ac:spMkLst>
            <pc:docMk/>
            <pc:sldMk cId="3225789368" sldId="286"/>
            <ac:spMk id="2" creationId="{A9828B9D-F70E-912C-3C18-E1A00CA3A0DE}"/>
          </ac:spMkLst>
        </pc:spChg>
        <pc:spChg chg="mod">
          <ac:chgData name="Anthony Vachon" userId="0cc74db9-14df-4e3d-b2a7-372ee543d691" providerId="ADAL" clId="{11D4B018-0C70-4B7E-A243-C3440744E4A1}" dt="2023-10-05T19:00:07.234" v="4837" actId="20577"/>
          <ac:spMkLst>
            <pc:docMk/>
            <pc:sldMk cId="3225789368" sldId="286"/>
            <ac:spMk id="4" creationId="{9C8D5016-C023-4DD0-D1AF-F110CD108DA9}"/>
          </ac:spMkLst>
        </pc:spChg>
        <pc:spChg chg="mod">
          <ac:chgData name="Anthony Vachon" userId="0cc74db9-14df-4e3d-b2a7-372ee543d691" providerId="ADAL" clId="{11D4B018-0C70-4B7E-A243-C3440744E4A1}" dt="2023-10-04T18:53:35.985" v="52"/>
          <ac:spMkLst>
            <pc:docMk/>
            <pc:sldMk cId="3225789368" sldId="286"/>
            <ac:spMk id="7" creationId="{F8DEC9B2-0963-562A-F4BC-7E037133353A}"/>
          </ac:spMkLst>
        </pc:spChg>
      </pc:sldChg>
      <pc:sldChg chg="modSp mod ord">
        <pc:chgData name="Anthony Vachon" userId="0cc74db9-14df-4e3d-b2a7-372ee543d691" providerId="ADAL" clId="{11D4B018-0C70-4B7E-A243-C3440744E4A1}" dt="2023-10-04T19:26:55.739" v="2710"/>
        <pc:sldMkLst>
          <pc:docMk/>
          <pc:sldMk cId="1173830882" sldId="287"/>
        </pc:sldMkLst>
        <pc:spChg chg="mod">
          <ac:chgData name="Anthony Vachon" userId="0cc74db9-14df-4e3d-b2a7-372ee543d691" providerId="ADAL" clId="{11D4B018-0C70-4B7E-A243-C3440744E4A1}" dt="2023-10-04T19:26:22.454" v="2620" actId="20577"/>
          <ac:spMkLst>
            <pc:docMk/>
            <pc:sldMk cId="1173830882" sldId="287"/>
            <ac:spMk id="2" creationId="{A9828B9D-F70E-912C-3C18-E1A00CA3A0DE}"/>
          </ac:spMkLst>
        </pc:spChg>
        <pc:spChg chg="mod">
          <ac:chgData name="Anthony Vachon" userId="0cc74db9-14df-4e3d-b2a7-372ee543d691" providerId="ADAL" clId="{11D4B018-0C70-4B7E-A243-C3440744E4A1}" dt="2023-10-04T19:26:43.735" v="2706" actId="20577"/>
          <ac:spMkLst>
            <pc:docMk/>
            <pc:sldMk cId="1173830882" sldId="287"/>
            <ac:spMk id="4" creationId="{9C8D5016-C023-4DD0-D1AF-F110CD108DA9}"/>
          </ac:spMkLst>
        </pc:spChg>
        <pc:spChg chg="mod">
          <ac:chgData name="Anthony Vachon" userId="0cc74db9-14df-4e3d-b2a7-372ee543d691" providerId="ADAL" clId="{11D4B018-0C70-4B7E-A243-C3440744E4A1}" dt="2023-10-04T18:53:35.985" v="52"/>
          <ac:spMkLst>
            <pc:docMk/>
            <pc:sldMk cId="1173830882" sldId="287"/>
            <ac:spMk id="7" creationId="{F8DEC9B2-0963-562A-F4BC-7E037133353A}"/>
          </ac:spMkLst>
        </pc:spChg>
      </pc:sldChg>
      <pc:sldChg chg="modSp del mod">
        <pc:chgData name="Anthony Vachon" userId="0cc74db9-14df-4e3d-b2a7-372ee543d691" providerId="ADAL" clId="{11D4B018-0C70-4B7E-A243-C3440744E4A1}" dt="2023-10-04T19:29:35.267" v="2748" actId="47"/>
        <pc:sldMkLst>
          <pc:docMk/>
          <pc:sldMk cId="2664060762" sldId="288"/>
        </pc:sldMkLst>
        <pc:spChg chg="mod">
          <ac:chgData name="Anthony Vachon" userId="0cc74db9-14df-4e3d-b2a7-372ee543d691" providerId="ADAL" clId="{11D4B018-0C70-4B7E-A243-C3440744E4A1}" dt="2023-10-04T19:29:31.719" v="2747" actId="20577"/>
          <ac:spMkLst>
            <pc:docMk/>
            <pc:sldMk cId="2664060762" sldId="288"/>
            <ac:spMk id="2" creationId="{A9828B9D-F70E-912C-3C18-E1A00CA3A0DE}"/>
          </ac:spMkLst>
        </pc:spChg>
        <pc:spChg chg="mod">
          <ac:chgData name="Anthony Vachon" userId="0cc74db9-14df-4e3d-b2a7-372ee543d691" providerId="ADAL" clId="{11D4B018-0C70-4B7E-A243-C3440744E4A1}" dt="2023-10-04T19:27:57.484" v="2724" actId="14100"/>
          <ac:spMkLst>
            <pc:docMk/>
            <pc:sldMk cId="2664060762" sldId="288"/>
            <ac:spMk id="4" creationId="{9C8D5016-C023-4DD0-D1AF-F110CD108DA9}"/>
          </ac:spMkLst>
        </pc:spChg>
        <pc:spChg chg="mod">
          <ac:chgData name="Anthony Vachon" userId="0cc74db9-14df-4e3d-b2a7-372ee543d691" providerId="ADAL" clId="{11D4B018-0C70-4B7E-A243-C3440744E4A1}" dt="2023-10-04T18:53:35.985" v="52"/>
          <ac:spMkLst>
            <pc:docMk/>
            <pc:sldMk cId="2664060762" sldId="288"/>
            <ac:spMk id="7" creationId="{F8DEC9B2-0963-562A-F4BC-7E037133353A}"/>
          </ac:spMkLst>
        </pc:spChg>
      </pc:sldChg>
      <pc:sldChg chg="modSp del">
        <pc:chgData name="Anthony Vachon" userId="0cc74db9-14df-4e3d-b2a7-372ee543d691" providerId="ADAL" clId="{11D4B018-0C70-4B7E-A243-C3440744E4A1}" dt="2023-10-04T19:26:58.506" v="2711" actId="47"/>
        <pc:sldMkLst>
          <pc:docMk/>
          <pc:sldMk cId="672055363" sldId="289"/>
        </pc:sldMkLst>
        <pc:spChg chg="mod">
          <ac:chgData name="Anthony Vachon" userId="0cc74db9-14df-4e3d-b2a7-372ee543d691" providerId="ADAL" clId="{11D4B018-0C70-4B7E-A243-C3440744E4A1}" dt="2023-10-04T18:53:35.985" v="52"/>
          <ac:spMkLst>
            <pc:docMk/>
            <pc:sldMk cId="672055363" sldId="289"/>
            <ac:spMk id="7" creationId="{F8DEC9B2-0963-562A-F4BC-7E037133353A}"/>
          </ac:spMkLst>
        </pc:spChg>
      </pc:sldChg>
      <pc:sldChg chg="modSp del">
        <pc:chgData name="Anthony Vachon" userId="0cc74db9-14df-4e3d-b2a7-372ee543d691" providerId="ADAL" clId="{11D4B018-0C70-4B7E-A243-C3440744E4A1}" dt="2023-10-04T19:27:01.059" v="2712" actId="47"/>
        <pc:sldMkLst>
          <pc:docMk/>
          <pc:sldMk cId="857138692" sldId="290"/>
        </pc:sldMkLst>
        <pc:spChg chg="mod">
          <ac:chgData name="Anthony Vachon" userId="0cc74db9-14df-4e3d-b2a7-372ee543d691" providerId="ADAL" clId="{11D4B018-0C70-4B7E-A243-C3440744E4A1}" dt="2023-10-04T18:53:35.985" v="52"/>
          <ac:spMkLst>
            <pc:docMk/>
            <pc:sldMk cId="857138692" sldId="290"/>
            <ac:spMk id="7" creationId="{F8DEC9B2-0963-562A-F4BC-7E037133353A}"/>
          </ac:spMkLst>
        </pc:spChg>
      </pc:sldChg>
      <pc:sldChg chg="modSp mod">
        <pc:chgData name="Anthony Vachon" userId="0cc74db9-14df-4e3d-b2a7-372ee543d691" providerId="ADAL" clId="{11D4B018-0C70-4B7E-A243-C3440744E4A1}" dt="2023-10-04T19:27:03.855" v="2714" actId="20577"/>
        <pc:sldMkLst>
          <pc:docMk/>
          <pc:sldMk cId="1685624728" sldId="291"/>
        </pc:sldMkLst>
        <pc:spChg chg="mod">
          <ac:chgData name="Anthony Vachon" userId="0cc74db9-14df-4e3d-b2a7-372ee543d691" providerId="ADAL" clId="{11D4B018-0C70-4B7E-A243-C3440744E4A1}" dt="2023-10-04T19:27:03.855" v="2714" actId="20577"/>
          <ac:spMkLst>
            <pc:docMk/>
            <pc:sldMk cId="1685624728" sldId="291"/>
            <ac:spMk id="2" creationId="{A9828B9D-F70E-912C-3C18-E1A00CA3A0DE}"/>
          </ac:spMkLst>
        </pc:spChg>
        <pc:spChg chg="mod">
          <ac:chgData name="Anthony Vachon" userId="0cc74db9-14df-4e3d-b2a7-372ee543d691" providerId="ADAL" clId="{11D4B018-0C70-4B7E-A243-C3440744E4A1}" dt="2023-10-04T19:10:13.475" v="1389" actId="20577"/>
          <ac:spMkLst>
            <pc:docMk/>
            <pc:sldMk cId="1685624728" sldId="291"/>
            <ac:spMk id="4" creationId="{9C8D5016-C023-4DD0-D1AF-F110CD108DA9}"/>
          </ac:spMkLst>
        </pc:spChg>
        <pc:spChg chg="mod">
          <ac:chgData name="Anthony Vachon" userId="0cc74db9-14df-4e3d-b2a7-372ee543d691" providerId="ADAL" clId="{11D4B018-0C70-4B7E-A243-C3440744E4A1}" dt="2023-10-04T18:53:35.985" v="52"/>
          <ac:spMkLst>
            <pc:docMk/>
            <pc:sldMk cId="1685624728" sldId="291"/>
            <ac:spMk id="7" creationId="{F8DEC9B2-0963-562A-F4BC-7E037133353A}"/>
          </ac:spMkLst>
        </pc:spChg>
      </pc:sldChg>
      <pc:sldChg chg="modSp mod">
        <pc:chgData name="Anthony Vachon" userId="0cc74db9-14df-4e3d-b2a7-372ee543d691" providerId="ADAL" clId="{11D4B018-0C70-4B7E-A243-C3440744E4A1}" dt="2023-10-04T19:27:07.165" v="2716" actId="20577"/>
        <pc:sldMkLst>
          <pc:docMk/>
          <pc:sldMk cId="3402139183" sldId="292"/>
        </pc:sldMkLst>
        <pc:spChg chg="mod">
          <ac:chgData name="Anthony Vachon" userId="0cc74db9-14df-4e3d-b2a7-372ee543d691" providerId="ADAL" clId="{11D4B018-0C70-4B7E-A243-C3440744E4A1}" dt="2023-10-04T19:27:07.165" v="2716" actId="20577"/>
          <ac:spMkLst>
            <pc:docMk/>
            <pc:sldMk cId="3402139183" sldId="292"/>
            <ac:spMk id="2" creationId="{A9828B9D-F70E-912C-3C18-E1A00CA3A0DE}"/>
          </ac:spMkLst>
        </pc:spChg>
        <pc:spChg chg="mod">
          <ac:chgData name="Anthony Vachon" userId="0cc74db9-14df-4e3d-b2a7-372ee543d691" providerId="ADAL" clId="{11D4B018-0C70-4B7E-A243-C3440744E4A1}" dt="2023-10-04T19:24:04.670" v="2446" actId="14100"/>
          <ac:spMkLst>
            <pc:docMk/>
            <pc:sldMk cId="3402139183" sldId="292"/>
            <ac:spMk id="4" creationId="{9C8D5016-C023-4DD0-D1AF-F110CD108DA9}"/>
          </ac:spMkLst>
        </pc:spChg>
        <pc:spChg chg="mod">
          <ac:chgData name="Anthony Vachon" userId="0cc74db9-14df-4e3d-b2a7-372ee543d691" providerId="ADAL" clId="{11D4B018-0C70-4B7E-A243-C3440744E4A1}" dt="2023-10-04T18:53:35.985" v="52"/>
          <ac:spMkLst>
            <pc:docMk/>
            <pc:sldMk cId="3402139183" sldId="292"/>
            <ac:spMk id="7" creationId="{F8DEC9B2-0963-562A-F4BC-7E037133353A}"/>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CA"/>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000BFA9-7945-4C35-B813-5FE7CF525C3F}" type="datetimeFigureOut">
              <a:rPr lang="fr-CA" smtClean="0"/>
              <a:t>2023-10-17</a:t>
            </a:fld>
            <a:endParaRPr lang="fr-CA"/>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CA"/>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CA"/>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9CA8B6B-CA2D-4C3D-BEC8-5F25FC103B08}" type="slidenum">
              <a:rPr lang="fr-CA" smtClean="0"/>
              <a:t>‹N°›</a:t>
            </a:fld>
            <a:endParaRPr lang="fr-CA"/>
          </a:p>
        </p:txBody>
      </p:sp>
    </p:spTree>
    <p:extLst>
      <p:ext uri="{BB962C8B-B14F-4D97-AF65-F5344CB8AC3E}">
        <p14:creationId xmlns:p14="http://schemas.microsoft.com/office/powerpoint/2010/main" val="24578380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F11AEE6-A1CC-90EC-BFFE-6524A34E6AF5}"/>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endParaRPr lang="fr-CA"/>
          </a:p>
        </p:txBody>
      </p:sp>
      <p:sp>
        <p:nvSpPr>
          <p:cNvPr id="3" name="Sous-titre 2">
            <a:extLst>
              <a:ext uri="{FF2B5EF4-FFF2-40B4-BE49-F238E27FC236}">
                <a16:creationId xmlns:a16="http://schemas.microsoft.com/office/drawing/2014/main" id="{78A19CAC-7DC0-5692-98EB-F8CC67B3DFC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fr-CA"/>
          </a:p>
        </p:txBody>
      </p:sp>
      <p:sp>
        <p:nvSpPr>
          <p:cNvPr id="4" name="Espace réservé de la date 3">
            <a:extLst>
              <a:ext uri="{FF2B5EF4-FFF2-40B4-BE49-F238E27FC236}">
                <a16:creationId xmlns:a16="http://schemas.microsoft.com/office/drawing/2014/main" id="{DFAF68DF-F91E-4E92-6DF5-23C3237CF59A}"/>
              </a:ext>
            </a:extLst>
          </p:cNvPr>
          <p:cNvSpPr>
            <a:spLocks noGrp="1"/>
          </p:cNvSpPr>
          <p:nvPr>
            <p:ph type="dt" sz="half" idx="10"/>
          </p:nvPr>
        </p:nvSpPr>
        <p:spPr/>
        <p:txBody>
          <a:bodyPr/>
          <a:lstStyle/>
          <a:p>
            <a:r>
              <a:rPr lang="fr-CA" dirty="0"/>
              <a:t>2022-09-20</a:t>
            </a:r>
          </a:p>
        </p:txBody>
      </p:sp>
      <p:sp>
        <p:nvSpPr>
          <p:cNvPr id="5" name="Espace réservé du pied de page 4">
            <a:extLst>
              <a:ext uri="{FF2B5EF4-FFF2-40B4-BE49-F238E27FC236}">
                <a16:creationId xmlns:a16="http://schemas.microsoft.com/office/drawing/2014/main" id="{E6BF710F-EA06-AB5D-1D03-0062F433B172}"/>
              </a:ext>
            </a:extLst>
          </p:cNvPr>
          <p:cNvSpPr>
            <a:spLocks noGrp="1"/>
          </p:cNvSpPr>
          <p:nvPr>
            <p:ph type="ftr" sz="quarter" idx="11"/>
          </p:nvPr>
        </p:nvSpPr>
        <p:spPr/>
        <p:txBody>
          <a:bodyPr/>
          <a:lstStyle/>
          <a:p>
            <a:endParaRPr lang="fr-CA"/>
          </a:p>
        </p:txBody>
      </p:sp>
      <p:sp>
        <p:nvSpPr>
          <p:cNvPr id="6" name="Espace réservé du numéro de diapositive 5">
            <a:extLst>
              <a:ext uri="{FF2B5EF4-FFF2-40B4-BE49-F238E27FC236}">
                <a16:creationId xmlns:a16="http://schemas.microsoft.com/office/drawing/2014/main" id="{423C431F-0185-600D-5A4B-F8A1CC539C98}"/>
              </a:ext>
            </a:extLst>
          </p:cNvPr>
          <p:cNvSpPr>
            <a:spLocks noGrp="1"/>
          </p:cNvSpPr>
          <p:nvPr>
            <p:ph type="sldNum" sz="quarter" idx="12"/>
          </p:nvPr>
        </p:nvSpPr>
        <p:spPr/>
        <p:txBody>
          <a:bodyPr/>
          <a:lstStyle/>
          <a:p>
            <a:fld id="{57C89961-5963-4D92-A17B-1EB1C6BBCFFA}" type="slidenum">
              <a:rPr lang="fr-CA" smtClean="0"/>
              <a:t>‹N°›</a:t>
            </a:fld>
            <a:endParaRPr lang="fr-CA"/>
          </a:p>
        </p:txBody>
      </p:sp>
    </p:spTree>
    <p:extLst>
      <p:ext uri="{BB962C8B-B14F-4D97-AF65-F5344CB8AC3E}">
        <p14:creationId xmlns:p14="http://schemas.microsoft.com/office/powerpoint/2010/main" val="29317516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B147002-A4AE-DAD3-923E-BFB6D01199A1}"/>
              </a:ext>
            </a:extLst>
          </p:cNvPr>
          <p:cNvSpPr>
            <a:spLocks noGrp="1"/>
          </p:cNvSpPr>
          <p:nvPr>
            <p:ph type="title"/>
          </p:nvPr>
        </p:nvSpPr>
        <p:spPr/>
        <p:txBody>
          <a:bodyPr/>
          <a:lstStyle/>
          <a:p>
            <a:r>
              <a:rPr lang="fr-FR"/>
              <a:t>Modifiez le style du titre</a:t>
            </a:r>
            <a:endParaRPr lang="fr-CA"/>
          </a:p>
        </p:txBody>
      </p:sp>
      <p:sp>
        <p:nvSpPr>
          <p:cNvPr id="3" name="Espace réservé du texte vertical 2">
            <a:extLst>
              <a:ext uri="{FF2B5EF4-FFF2-40B4-BE49-F238E27FC236}">
                <a16:creationId xmlns:a16="http://schemas.microsoft.com/office/drawing/2014/main" id="{B9C507B9-9489-1FF6-1E6D-6126C9A8F9AC}"/>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a:extLst>
              <a:ext uri="{FF2B5EF4-FFF2-40B4-BE49-F238E27FC236}">
                <a16:creationId xmlns:a16="http://schemas.microsoft.com/office/drawing/2014/main" id="{EC403D3D-4DD2-30BE-CC0C-9039B46EA574}"/>
              </a:ext>
            </a:extLst>
          </p:cNvPr>
          <p:cNvSpPr>
            <a:spLocks noGrp="1"/>
          </p:cNvSpPr>
          <p:nvPr>
            <p:ph type="dt" sz="half" idx="10"/>
          </p:nvPr>
        </p:nvSpPr>
        <p:spPr/>
        <p:txBody>
          <a:bodyPr/>
          <a:lstStyle/>
          <a:p>
            <a:r>
              <a:rPr lang="fr-CA"/>
              <a:t>2022-06-20</a:t>
            </a:r>
          </a:p>
        </p:txBody>
      </p:sp>
      <p:sp>
        <p:nvSpPr>
          <p:cNvPr id="5" name="Espace réservé du pied de page 4">
            <a:extLst>
              <a:ext uri="{FF2B5EF4-FFF2-40B4-BE49-F238E27FC236}">
                <a16:creationId xmlns:a16="http://schemas.microsoft.com/office/drawing/2014/main" id="{2DF0449F-5434-E9B8-434A-F48B52865C22}"/>
              </a:ext>
            </a:extLst>
          </p:cNvPr>
          <p:cNvSpPr>
            <a:spLocks noGrp="1"/>
          </p:cNvSpPr>
          <p:nvPr>
            <p:ph type="ftr" sz="quarter" idx="11"/>
          </p:nvPr>
        </p:nvSpPr>
        <p:spPr/>
        <p:txBody>
          <a:bodyPr/>
          <a:lstStyle/>
          <a:p>
            <a:endParaRPr lang="fr-CA"/>
          </a:p>
        </p:txBody>
      </p:sp>
      <p:sp>
        <p:nvSpPr>
          <p:cNvPr id="6" name="Espace réservé du numéro de diapositive 5">
            <a:extLst>
              <a:ext uri="{FF2B5EF4-FFF2-40B4-BE49-F238E27FC236}">
                <a16:creationId xmlns:a16="http://schemas.microsoft.com/office/drawing/2014/main" id="{A170CDF9-92A0-6EBD-2F16-14078CE04150}"/>
              </a:ext>
            </a:extLst>
          </p:cNvPr>
          <p:cNvSpPr>
            <a:spLocks noGrp="1"/>
          </p:cNvSpPr>
          <p:nvPr>
            <p:ph type="sldNum" sz="quarter" idx="12"/>
          </p:nvPr>
        </p:nvSpPr>
        <p:spPr/>
        <p:txBody>
          <a:bodyPr/>
          <a:lstStyle/>
          <a:p>
            <a:fld id="{57C89961-5963-4D92-A17B-1EB1C6BBCFFA}" type="slidenum">
              <a:rPr lang="fr-CA" smtClean="0"/>
              <a:t>‹N°›</a:t>
            </a:fld>
            <a:endParaRPr lang="fr-CA"/>
          </a:p>
        </p:txBody>
      </p:sp>
    </p:spTree>
    <p:extLst>
      <p:ext uri="{BB962C8B-B14F-4D97-AF65-F5344CB8AC3E}">
        <p14:creationId xmlns:p14="http://schemas.microsoft.com/office/powerpoint/2010/main" val="39934301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EF976731-70DD-42E0-9FA8-297B7B324035}"/>
              </a:ext>
            </a:extLst>
          </p:cNvPr>
          <p:cNvSpPr>
            <a:spLocks noGrp="1"/>
          </p:cNvSpPr>
          <p:nvPr>
            <p:ph type="title" orient="vert"/>
          </p:nvPr>
        </p:nvSpPr>
        <p:spPr>
          <a:xfrm>
            <a:off x="8724900" y="365125"/>
            <a:ext cx="2628900" cy="5811838"/>
          </a:xfrm>
        </p:spPr>
        <p:txBody>
          <a:bodyPr vert="eaVert"/>
          <a:lstStyle/>
          <a:p>
            <a:r>
              <a:rPr lang="fr-FR"/>
              <a:t>Modifiez le style du titre</a:t>
            </a:r>
            <a:endParaRPr lang="fr-CA"/>
          </a:p>
        </p:txBody>
      </p:sp>
      <p:sp>
        <p:nvSpPr>
          <p:cNvPr id="3" name="Espace réservé du texte vertical 2">
            <a:extLst>
              <a:ext uri="{FF2B5EF4-FFF2-40B4-BE49-F238E27FC236}">
                <a16:creationId xmlns:a16="http://schemas.microsoft.com/office/drawing/2014/main" id="{7637FC36-1673-246E-BD69-9AF1BEC9282B}"/>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a:extLst>
              <a:ext uri="{FF2B5EF4-FFF2-40B4-BE49-F238E27FC236}">
                <a16:creationId xmlns:a16="http://schemas.microsoft.com/office/drawing/2014/main" id="{21CF7118-DA86-F159-A21D-FF8B2F4E90CF}"/>
              </a:ext>
            </a:extLst>
          </p:cNvPr>
          <p:cNvSpPr>
            <a:spLocks noGrp="1"/>
          </p:cNvSpPr>
          <p:nvPr>
            <p:ph type="dt" sz="half" idx="10"/>
          </p:nvPr>
        </p:nvSpPr>
        <p:spPr/>
        <p:txBody>
          <a:bodyPr/>
          <a:lstStyle/>
          <a:p>
            <a:r>
              <a:rPr lang="fr-CA"/>
              <a:t>2022-06-20</a:t>
            </a:r>
          </a:p>
        </p:txBody>
      </p:sp>
      <p:sp>
        <p:nvSpPr>
          <p:cNvPr id="5" name="Espace réservé du pied de page 4">
            <a:extLst>
              <a:ext uri="{FF2B5EF4-FFF2-40B4-BE49-F238E27FC236}">
                <a16:creationId xmlns:a16="http://schemas.microsoft.com/office/drawing/2014/main" id="{1F9B1930-27DC-9236-1169-400AD7B841DF}"/>
              </a:ext>
            </a:extLst>
          </p:cNvPr>
          <p:cNvSpPr>
            <a:spLocks noGrp="1"/>
          </p:cNvSpPr>
          <p:nvPr>
            <p:ph type="ftr" sz="quarter" idx="11"/>
          </p:nvPr>
        </p:nvSpPr>
        <p:spPr/>
        <p:txBody>
          <a:bodyPr/>
          <a:lstStyle/>
          <a:p>
            <a:endParaRPr lang="fr-CA"/>
          </a:p>
        </p:txBody>
      </p:sp>
      <p:sp>
        <p:nvSpPr>
          <p:cNvPr id="6" name="Espace réservé du numéro de diapositive 5">
            <a:extLst>
              <a:ext uri="{FF2B5EF4-FFF2-40B4-BE49-F238E27FC236}">
                <a16:creationId xmlns:a16="http://schemas.microsoft.com/office/drawing/2014/main" id="{E90933F1-42E8-ACBA-7574-87E062726095}"/>
              </a:ext>
            </a:extLst>
          </p:cNvPr>
          <p:cNvSpPr>
            <a:spLocks noGrp="1"/>
          </p:cNvSpPr>
          <p:nvPr>
            <p:ph type="sldNum" sz="quarter" idx="12"/>
          </p:nvPr>
        </p:nvSpPr>
        <p:spPr/>
        <p:txBody>
          <a:bodyPr/>
          <a:lstStyle/>
          <a:p>
            <a:fld id="{57C89961-5963-4D92-A17B-1EB1C6BBCFFA}" type="slidenum">
              <a:rPr lang="fr-CA" smtClean="0"/>
              <a:t>‹N°›</a:t>
            </a:fld>
            <a:endParaRPr lang="fr-CA"/>
          </a:p>
        </p:txBody>
      </p:sp>
    </p:spTree>
    <p:extLst>
      <p:ext uri="{BB962C8B-B14F-4D97-AF65-F5344CB8AC3E}">
        <p14:creationId xmlns:p14="http://schemas.microsoft.com/office/powerpoint/2010/main" val="2530793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B2DA289-43B8-CCDB-093F-1AD7A3C4925F}"/>
              </a:ext>
            </a:extLst>
          </p:cNvPr>
          <p:cNvSpPr>
            <a:spLocks noGrp="1"/>
          </p:cNvSpPr>
          <p:nvPr>
            <p:ph type="title"/>
          </p:nvPr>
        </p:nvSpPr>
        <p:spPr/>
        <p:txBody>
          <a:bodyPr/>
          <a:lstStyle/>
          <a:p>
            <a:r>
              <a:rPr lang="fr-FR"/>
              <a:t>Modifiez le style du titre</a:t>
            </a:r>
            <a:endParaRPr lang="fr-CA"/>
          </a:p>
        </p:txBody>
      </p:sp>
      <p:sp>
        <p:nvSpPr>
          <p:cNvPr id="3" name="Espace réservé du contenu 2">
            <a:extLst>
              <a:ext uri="{FF2B5EF4-FFF2-40B4-BE49-F238E27FC236}">
                <a16:creationId xmlns:a16="http://schemas.microsoft.com/office/drawing/2014/main" id="{7F20A74F-59DD-BCA4-9E2D-966EB29847E4}"/>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a:extLst>
              <a:ext uri="{FF2B5EF4-FFF2-40B4-BE49-F238E27FC236}">
                <a16:creationId xmlns:a16="http://schemas.microsoft.com/office/drawing/2014/main" id="{D1CC141C-A7AF-CFFB-1F1B-95B5C03FB114}"/>
              </a:ext>
            </a:extLst>
          </p:cNvPr>
          <p:cNvSpPr>
            <a:spLocks noGrp="1"/>
          </p:cNvSpPr>
          <p:nvPr>
            <p:ph type="dt" sz="half" idx="10"/>
          </p:nvPr>
        </p:nvSpPr>
        <p:spPr/>
        <p:txBody>
          <a:bodyPr/>
          <a:lstStyle/>
          <a:p>
            <a:r>
              <a:rPr lang="fr-CA" dirty="0"/>
              <a:t>2022-09-20</a:t>
            </a:r>
          </a:p>
        </p:txBody>
      </p:sp>
      <p:sp>
        <p:nvSpPr>
          <p:cNvPr id="5" name="Espace réservé du pied de page 4">
            <a:extLst>
              <a:ext uri="{FF2B5EF4-FFF2-40B4-BE49-F238E27FC236}">
                <a16:creationId xmlns:a16="http://schemas.microsoft.com/office/drawing/2014/main" id="{DB2789BD-4BCC-DDBA-6826-35DB5213040C}"/>
              </a:ext>
            </a:extLst>
          </p:cNvPr>
          <p:cNvSpPr>
            <a:spLocks noGrp="1"/>
          </p:cNvSpPr>
          <p:nvPr>
            <p:ph type="ftr" sz="quarter" idx="11"/>
          </p:nvPr>
        </p:nvSpPr>
        <p:spPr/>
        <p:txBody>
          <a:bodyPr/>
          <a:lstStyle/>
          <a:p>
            <a:endParaRPr lang="fr-CA"/>
          </a:p>
        </p:txBody>
      </p:sp>
      <p:sp>
        <p:nvSpPr>
          <p:cNvPr id="6" name="Espace réservé du numéro de diapositive 5">
            <a:extLst>
              <a:ext uri="{FF2B5EF4-FFF2-40B4-BE49-F238E27FC236}">
                <a16:creationId xmlns:a16="http://schemas.microsoft.com/office/drawing/2014/main" id="{A6541C22-18AB-B2C3-3AF1-C94E4218AE36}"/>
              </a:ext>
            </a:extLst>
          </p:cNvPr>
          <p:cNvSpPr>
            <a:spLocks noGrp="1"/>
          </p:cNvSpPr>
          <p:nvPr>
            <p:ph type="sldNum" sz="quarter" idx="12"/>
          </p:nvPr>
        </p:nvSpPr>
        <p:spPr/>
        <p:txBody>
          <a:bodyPr/>
          <a:lstStyle/>
          <a:p>
            <a:fld id="{57C89961-5963-4D92-A17B-1EB1C6BBCFFA}" type="slidenum">
              <a:rPr lang="fr-CA" smtClean="0"/>
              <a:t>‹N°›</a:t>
            </a:fld>
            <a:endParaRPr lang="fr-CA"/>
          </a:p>
        </p:txBody>
      </p:sp>
    </p:spTree>
    <p:extLst>
      <p:ext uri="{BB962C8B-B14F-4D97-AF65-F5344CB8AC3E}">
        <p14:creationId xmlns:p14="http://schemas.microsoft.com/office/powerpoint/2010/main" val="1930735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0612A84-10D3-DA23-C341-8220FE2AEBD7}"/>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endParaRPr lang="fr-CA"/>
          </a:p>
        </p:txBody>
      </p:sp>
      <p:sp>
        <p:nvSpPr>
          <p:cNvPr id="3" name="Espace réservé du texte 2">
            <a:extLst>
              <a:ext uri="{FF2B5EF4-FFF2-40B4-BE49-F238E27FC236}">
                <a16:creationId xmlns:a16="http://schemas.microsoft.com/office/drawing/2014/main" id="{8B4C0A2B-89FA-C45F-4AFB-E73DFB09581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487A9CBA-B530-12DB-878B-2FCC54C1DCBB}"/>
              </a:ext>
            </a:extLst>
          </p:cNvPr>
          <p:cNvSpPr>
            <a:spLocks noGrp="1"/>
          </p:cNvSpPr>
          <p:nvPr>
            <p:ph type="dt" sz="half" idx="10"/>
          </p:nvPr>
        </p:nvSpPr>
        <p:spPr/>
        <p:txBody>
          <a:bodyPr/>
          <a:lstStyle/>
          <a:p>
            <a:r>
              <a:rPr lang="fr-CA" dirty="0"/>
              <a:t>2022-09-20</a:t>
            </a:r>
          </a:p>
        </p:txBody>
      </p:sp>
      <p:sp>
        <p:nvSpPr>
          <p:cNvPr id="5" name="Espace réservé du pied de page 4">
            <a:extLst>
              <a:ext uri="{FF2B5EF4-FFF2-40B4-BE49-F238E27FC236}">
                <a16:creationId xmlns:a16="http://schemas.microsoft.com/office/drawing/2014/main" id="{5B9ACBA4-0247-9D87-84DF-EDFBF542A61B}"/>
              </a:ext>
            </a:extLst>
          </p:cNvPr>
          <p:cNvSpPr>
            <a:spLocks noGrp="1"/>
          </p:cNvSpPr>
          <p:nvPr>
            <p:ph type="ftr" sz="quarter" idx="11"/>
          </p:nvPr>
        </p:nvSpPr>
        <p:spPr/>
        <p:txBody>
          <a:bodyPr/>
          <a:lstStyle/>
          <a:p>
            <a:endParaRPr lang="fr-CA"/>
          </a:p>
        </p:txBody>
      </p:sp>
      <p:sp>
        <p:nvSpPr>
          <p:cNvPr id="6" name="Espace réservé du numéro de diapositive 5">
            <a:extLst>
              <a:ext uri="{FF2B5EF4-FFF2-40B4-BE49-F238E27FC236}">
                <a16:creationId xmlns:a16="http://schemas.microsoft.com/office/drawing/2014/main" id="{C710C07E-9709-D1D0-C61D-88E7D1DA197A}"/>
              </a:ext>
            </a:extLst>
          </p:cNvPr>
          <p:cNvSpPr>
            <a:spLocks noGrp="1"/>
          </p:cNvSpPr>
          <p:nvPr>
            <p:ph type="sldNum" sz="quarter" idx="12"/>
          </p:nvPr>
        </p:nvSpPr>
        <p:spPr/>
        <p:txBody>
          <a:bodyPr/>
          <a:lstStyle/>
          <a:p>
            <a:fld id="{57C89961-5963-4D92-A17B-1EB1C6BBCFFA}" type="slidenum">
              <a:rPr lang="fr-CA" smtClean="0"/>
              <a:t>‹N°›</a:t>
            </a:fld>
            <a:endParaRPr lang="fr-CA"/>
          </a:p>
        </p:txBody>
      </p:sp>
    </p:spTree>
    <p:extLst>
      <p:ext uri="{BB962C8B-B14F-4D97-AF65-F5344CB8AC3E}">
        <p14:creationId xmlns:p14="http://schemas.microsoft.com/office/powerpoint/2010/main" val="2246196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81B3DCC-01F4-B7B8-ED87-2F655409FC5D}"/>
              </a:ext>
            </a:extLst>
          </p:cNvPr>
          <p:cNvSpPr>
            <a:spLocks noGrp="1"/>
          </p:cNvSpPr>
          <p:nvPr>
            <p:ph type="title"/>
          </p:nvPr>
        </p:nvSpPr>
        <p:spPr/>
        <p:txBody>
          <a:bodyPr/>
          <a:lstStyle/>
          <a:p>
            <a:r>
              <a:rPr lang="fr-FR"/>
              <a:t>Modifiez le style du titre</a:t>
            </a:r>
            <a:endParaRPr lang="fr-CA"/>
          </a:p>
        </p:txBody>
      </p:sp>
      <p:sp>
        <p:nvSpPr>
          <p:cNvPr id="3" name="Espace réservé du contenu 2">
            <a:extLst>
              <a:ext uri="{FF2B5EF4-FFF2-40B4-BE49-F238E27FC236}">
                <a16:creationId xmlns:a16="http://schemas.microsoft.com/office/drawing/2014/main" id="{B133641C-81D9-2B0C-C191-661CEB98C5A1}"/>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u contenu 3">
            <a:extLst>
              <a:ext uri="{FF2B5EF4-FFF2-40B4-BE49-F238E27FC236}">
                <a16:creationId xmlns:a16="http://schemas.microsoft.com/office/drawing/2014/main" id="{4595E43B-BDC3-D6CA-531A-CAA4E6DB5683}"/>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5" name="Espace réservé de la date 4">
            <a:extLst>
              <a:ext uri="{FF2B5EF4-FFF2-40B4-BE49-F238E27FC236}">
                <a16:creationId xmlns:a16="http://schemas.microsoft.com/office/drawing/2014/main" id="{F0DC3BB5-2103-CB38-F7EE-9FADEC99C2B4}"/>
              </a:ext>
            </a:extLst>
          </p:cNvPr>
          <p:cNvSpPr>
            <a:spLocks noGrp="1"/>
          </p:cNvSpPr>
          <p:nvPr>
            <p:ph type="dt" sz="half" idx="10"/>
          </p:nvPr>
        </p:nvSpPr>
        <p:spPr/>
        <p:txBody>
          <a:bodyPr/>
          <a:lstStyle/>
          <a:p>
            <a:r>
              <a:rPr lang="fr-CA" dirty="0"/>
              <a:t>2022-09-20</a:t>
            </a:r>
          </a:p>
        </p:txBody>
      </p:sp>
      <p:sp>
        <p:nvSpPr>
          <p:cNvPr id="6" name="Espace réservé du pied de page 5">
            <a:extLst>
              <a:ext uri="{FF2B5EF4-FFF2-40B4-BE49-F238E27FC236}">
                <a16:creationId xmlns:a16="http://schemas.microsoft.com/office/drawing/2014/main" id="{658BBD43-22F4-2CA3-B35F-F51E1D349C5E}"/>
              </a:ext>
            </a:extLst>
          </p:cNvPr>
          <p:cNvSpPr>
            <a:spLocks noGrp="1"/>
          </p:cNvSpPr>
          <p:nvPr>
            <p:ph type="ftr" sz="quarter" idx="11"/>
          </p:nvPr>
        </p:nvSpPr>
        <p:spPr/>
        <p:txBody>
          <a:bodyPr/>
          <a:lstStyle/>
          <a:p>
            <a:endParaRPr lang="fr-CA"/>
          </a:p>
        </p:txBody>
      </p:sp>
      <p:sp>
        <p:nvSpPr>
          <p:cNvPr id="7" name="Espace réservé du numéro de diapositive 6">
            <a:extLst>
              <a:ext uri="{FF2B5EF4-FFF2-40B4-BE49-F238E27FC236}">
                <a16:creationId xmlns:a16="http://schemas.microsoft.com/office/drawing/2014/main" id="{93A0E769-C65D-78B3-D625-EFA20E9E7716}"/>
              </a:ext>
            </a:extLst>
          </p:cNvPr>
          <p:cNvSpPr>
            <a:spLocks noGrp="1"/>
          </p:cNvSpPr>
          <p:nvPr>
            <p:ph type="sldNum" sz="quarter" idx="12"/>
          </p:nvPr>
        </p:nvSpPr>
        <p:spPr/>
        <p:txBody>
          <a:bodyPr/>
          <a:lstStyle/>
          <a:p>
            <a:fld id="{57C89961-5963-4D92-A17B-1EB1C6BBCFFA}" type="slidenum">
              <a:rPr lang="fr-CA" smtClean="0"/>
              <a:t>‹N°›</a:t>
            </a:fld>
            <a:endParaRPr lang="fr-CA"/>
          </a:p>
        </p:txBody>
      </p:sp>
    </p:spTree>
    <p:extLst>
      <p:ext uri="{BB962C8B-B14F-4D97-AF65-F5344CB8AC3E}">
        <p14:creationId xmlns:p14="http://schemas.microsoft.com/office/powerpoint/2010/main" val="3463120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08AD4DC-E65D-EBD1-AD9F-0591C0E05EF0}"/>
              </a:ext>
            </a:extLst>
          </p:cNvPr>
          <p:cNvSpPr>
            <a:spLocks noGrp="1"/>
          </p:cNvSpPr>
          <p:nvPr>
            <p:ph type="title"/>
          </p:nvPr>
        </p:nvSpPr>
        <p:spPr>
          <a:xfrm>
            <a:off x="839788" y="365125"/>
            <a:ext cx="10515600" cy="1325563"/>
          </a:xfrm>
        </p:spPr>
        <p:txBody>
          <a:bodyPr/>
          <a:lstStyle/>
          <a:p>
            <a:r>
              <a:rPr lang="fr-FR"/>
              <a:t>Modifiez le style du titre</a:t>
            </a:r>
            <a:endParaRPr lang="fr-CA"/>
          </a:p>
        </p:txBody>
      </p:sp>
      <p:sp>
        <p:nvSpPr>
          <p:cNvPr id="3" name="Espace réservé du texte 2">
            <a:extLst>
              <a:ext uri="{FF2B5EF4-FFF2-40B4-BE49-F238E27FC236}">
                <a16:creationId xmlns:a16="http://schemas.microsoft.com/office/drawing/2014/main" id="{AD79C2A2-F579-0080-7E3C-AEA3125D5B1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84D94C11-AC79-EF7C-FA2C-A4EB3578E9FC}"/>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5" name="Espace réservé du texte 4">
            <a:extLst>
              <a:ext uri="{FF2B5EF4-FFF2-40B4-BE49-F238E27FC236}">
                <a16:creationId xmlns:a16="http://schemas.microsoft.com/office/drawing/2014/main" id="{E3DA83A4-6C6F-2048-7CC0-4690FD30564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07A59DBC-C916-022B-0810-75D46C511BD9}"/>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7" name="Espace réservé de la date 6">
            <a:extLst>
              <a:ext uri="{FF2B5EF4-FFF2-40B4-BE49-F238E27FC236}">
                <a16:creationId xmlns:a16="http://schemas.microsoft.com/office/drawing/2014/main" id="{2A382849-61C1-BF8F-23C4-05CFE6B4425E}"/>
              </a:ext>
            </a:extLst>
          </p:cNvPr>
          <p:cNvSpPr>
            <a:spLocks noGrp="1"/>
          </p:cNvSpPr>
          <p:nvPr>
            <p:ph type="dt" sz="half" idx="10"/>
          </p:nvPr>
        </p:nvSpPr>
        <p:spPr/>
        <p:txBody>
          <a:bodyPr/>
          <a:lstStyle/>
          <a:p>
            <a:r>
              <a:rPr lang="fr-CA" dirty="0"/>
              <a:t>2022-09-20</a:t>
            </a:r>
          </a:p>
        </p:txBody>
      </p:sp>
      <p:sp>
        <p:nvSpPr>
          <p:cNvPr id="8" name="Espace réservé du pied de page 7">
            <a:extLst>
              <a:ext uri="{FF2B5EF4-FFF2-40B4-BE49-F238E27FC236}">
                <a16:creationId xmlns:a16="http://schemas.microsoft.com/office/drawing/2014/main" id="{1F704E29-9B34-F8D3-1015-CF56981FF0D0}"/>
              </a:ext>
            </a:extLst>
          </p:cNvPr>
          <p:cNvSpPr>
            <a:spLocks noGrp="1"/>
          </p:cNvSpPr>
          <p:nvPr>
            <p:ph type="ftr" sz="quarter" idx="11"/>
          </p:nvPr>
        </p:nvSpPr>
        <p:spPr/>
        <p:txBody>
          <a:bodyPr/>
          <a:lstStyle/>
          <a:p>
            <a:endParaRPr lang="fr-CA"/>
          </a:p>
        </p:txBody>
      </p:sp>
      <p:sp>
        <p:nvSpPr>
          <p:cNvPr id="9" name="Espace réservé du numéro de diapositive 8">
            <a:extLst>
              <a:ext uri="{FF2B5EF4-FFF2-40B4-BE49-F238E27FC236}">
                <a16:creationId xmlns:a16="http://schemas.microsoft.com/office/drawing/2014/main" id="{CD9BD512-B699-F942-C91C-FCA70D567F97}"/>
              </a:ext>
            </a:extLst>
          </p:cNvPr>
          <p:cNvSpPr>
            <a:spLocks noGrp="1"/>
          </p:cNvSpPr>
          <p:nvPr>
            <p:ph type="sldNum" sz="quarter" idx="12"/>
          </p:nvPr>
        </p:nvSpPr>
        <p:spPr/>
        <p:txBody>
          <a:bodyPr/>
          <a:lstStyle/>
          <a:p>
            <a:fld id="{57C89961-5963-4D92-A17B-1EB1C6BBCFFA}" type="slidenum">
              <a:rPr lang="fr-CA" smtClean="0"/>
              <a:t>‹N°›</a:t>
            </a:fld>
            <a:endParaRPr lang="fr-CA"/>
          </a:p>
        </p:txBody>
      </p:sp>
    </p:spTree>
    <p:extLst>
      <p:ext uri="{BB962C8B-B14F-4D97-AF65-F5344CB8AC3E}">
        <p14:creationId xmlns:p14="http://schemas.microsoft.com/office/powerpoint/2010/main" val="3911522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0295A8E-8970-DFBB-087E-CD9A10155FC8}"/>
              </a:ext>
            </a:extLst>
          </p:cNvPr>
          <p:cNvSpPr>
            <a:spLocks noGrp="1"/>
          </p:cNvSpPr>
          <p:nvPr>
            <p:ph type="title"/>
          </p:nvPr>
        </p:nvSpPr>
        <p:spPr/>
        <p:txBody>
          <a:bodyPr/>
          <a:lstStyle/>
          <a:p>
            <a:r>
              <a:rPr lang="fr-FR"/>
              <a:t>Modifiez le style du titre</a:t>
            </a:r>
            <a:endParaRPr lang="fr-CA"/>
          </a:p>
        </p:txBody>
      </p:sp>
      <p:sp>
        <p:nvSpPr>
          <p:cNvPr id="3" name="Espace réservé de la date 2">
            <a:extLst>
              <a:ext uri="{FF2B5EF4-FFF2-40B4-BE49-F238E27FC236}">
                <a16:creationId xmlns:a16="http://schemas.microsoft.com/office/drawing/2014/main" id="{0FE8C3A1-6E77-C7CF-FE24-5E1A70120654}"/>
              </a:ext>
            </a:extLst>
          </p:cNvPr>
          <p:cNvSpPr>
            <a:spLocks noGrp="1"/>
          </p:cNvSpPr>
          <p:nvPr>
            <p:ph type="dt" sz="half" idx="10"/>
          </p:nvPr>
        </p:nvSpPr>
        <p:spPr/>
        <p:txBody>
          <a:bodyPr/>
          <a:lstStyle/>
          <a:p>
            <a:r>
              <a:rPr lang="fr-CA"/>
              <a:t>2022-06-20</a:t>
            </a:r>
          </a:p>
        </p:txBody>
      </p:sp>
      <p:sp>
        <p:nvSpPr>
          <p:cNvPr id="4" name="Espace réservé du pied de page 3">
            <a:extLst>
              <a:ext uri="{FF2B5EF4-FFF2-40B4-BE49-F238E27FC236}">
                <a16:creationId xmlns:a16="http://schemas.microsoft.com/office/drawing/2014/main" id="{A612C11E-0F4D-C2EC-874A-48DA542E5F1A}"/>
              </a:ext>
            </a:extLst>
          </p:cNvPr>
          <p:cNvSpPr>
            <a:spLocks noGrp="1"/>
          </p:cNvSpPr>
          <p:nvPr>
            <p:ph type="ftr" sz="quarter" idx="11"/>
          </p:nvPr>
        </p:nvSpPr>
        <p:spPr/>
        <p:txBody>
          <a:bodyPr/>
          <a:lstStyle/>
          <a:p>
            <a:endParaRPr lang="fr-CA"/>
          </a:p>
        </p:txBody>
      </p:sp>
      <p:sp>
        <p:nvSpPr>
          <p:cNvPr id="5" name="Espace réservé du numéro de diapositive 4">
            <a:extLst>
              <a:ext uri="{FF2B5EF4-FFF2-40B4-BE49-F238E27FC236}">
                <a16:creationId xmlns:a16="http://schemas.microsoft.com/office/drawing/2014/main" id="{BF04A77E-5A74-05B8-0B1B-BA50C5B6A2D2}"/>
              </a:ext>
            </a:extLst>
          </p:cNvPr>
          <p:cNvSpPr>
            <a:spLocks noGrp="1"/>
          </p:cNvSpPr>
          <p:nvPr>
            <p:ph type="sldNum" sz="quarter" idx="12"/>
          </p:nvPr>
        </p:nvSpPr>
        <p:spPr/>
        <p:txBody>
          <a:bodyPr/>
          <a:lstStyle/>
          <a:p>
            <a:fld id="{57C89961-5963-4D92-A17B-1EB1C6BBCFFA}" type="slidenum">
              <a:rPr lang="fr-CA" smtClean="0"/>
              <a:t>‹N°›</a:t>
            </a:fld>
            <a:endParaRPr lang="fr-CA"/>
          </a:p>
        </p:txBody>
      </p:sp>
    </p:spTree>
    <p:extLst>
      <p:ext uri="{BB962C8B-B14F-4D97-AF65-F5344CB8AC3E}">
        <p14:creationId xmlns:p14="http://schemas.microsoft.com/office/powerpoint/2010/main" val="29007169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03B6FCC0-48FA-F989-B7B3-4FBDDCC1091D}"/>
              </a:ext>
            </a:extLst>
          </p:cNvPr>
          <p:cNvSpPr>
            <a:spLocks noGrp="1"/>
          </p:cNvSpPr>
          <p:nvPr>
            <p:ph type="dt" sz="half" idx="10"/>
          </p:nvPr>
        </p:nvSpPr>
        <p:spPr/>
        <p:txBody>
          <a:bodyPr/>
          <a:lstStyle/>
          <a:p>
            <a:r>
              <a:rPr lang="fr-CA"/>
              <a:t>2022-06-20</a:t>
            </a:r>
          </a:p>
        </p:txBody>
      </p:sp>
      <p:sp>
        <p:nvSpPr>
          <p:cNvPr id="3" name="Espace réservé du pied de page 2">
            <a:extLst>
              <a:ext uri="{FF2B5EF4-FFF2-40B4-BE49-F238E27FC236}">
                <a16:creationId xmlns:a16="http://schemas.microsoft.com/office/drawing/2014/main" id="{2F515016-4D7E-F5F6-3DF7-3090F6B62D03}"/>
              </a:ext>
            </a:extLst>
          </p:cNvPr>
          <p:cNvSpPr>
            <a:spLocks noGrp="1"/>
          </p:cNvSpPr>
          <p:nvPr>
            <p:ph type="ftr" sz="quarter" idx="11"/>
          </p:nvPr>
        </p:nvSpPr>
        <p:spPr/>
        <p:txBody>
          <a:bodyPr/>
          <a:lstStyle/>
          <a:p>
            <a:endParaRPr lang="fr-CA"/>
          </a:p>
        </p:txBody>
      </p:sp>
      <p:sp>
        <p:nvSpPr>
          <p:cNvPr id="4" name="Espace réservé du numéro de diapositive 3">
            <a:extLst>
              <a:ext uri="{FF2B5EF4-FFF2-40B4-BE49-F238E27FC236}">
                <a16:creationId xmlns:a16="http://schemas.microsoft.com/office/drawing/2014/main" id="{54B95B19-2367-9340-14D2-363B11B9E4FC}"/>
              </a:ext>
            </a:extLst>
          </p:cNvPr>
          <p:cNvSpPr>
            <a:spLocks noGrp="1"/>
          </p:cNvSpPr>
          <p:nvPr>
            <p:ph type="sldNum" sz="quarter" idx="12"/>
          </p:nvPr>
        </p:nvSpPr>
        <p:spPr/>
        <p:txBody>
          <a:bodyPr/>
          <a:lstStyle/>
          <a:p>
            <a:fld id="{57C89961-5963-4D92-A17B-1EB1C6BBCFFA}" type="slidenum">
              <a:rPr lang="fr-CA" smtClean="0"/>
              <a:t>‹N°›</a:t>
            </a:fld>
            <a:endParaRPr lang="fr-CA"/>
          </a:p>
        </p:txBody>
      </p:sp>
    </p:spTree>
    <p:extLst>
      <p:ext uri="{BB962C8B-B14F-4D97-AF65-F5344CB8AC3E}">
        <p14:creationId xmlns:p14="http://schemas.microsoft.com/office/powerpoint/2010/main" val="39211529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049F720-6329-474C-7D00-A3392B2793AF}"/>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CA"/>
          </a:p>
        </p:txBody>
      </p:sp>
      <p:sp>
        <p:nvSpPr>
          <p:cNvPr id="3" name="Espace réservé du contenu 2">
            <a:extLst>
              <a:ext uri="{FF2B5EF4-FFF2-40B4-BE49-F238E27FC236}">
                <a16:creationId xmlns:a16="http://schemas.microsoft.com/office/drawing/2014/main" id="{472788BE-A9C9-F566-7B29-E03AC613252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u texte 3">
            <a:extLst>
              <a:ext uri="{FF2B5EF4-FFF2-40B4-BE49-F238E27FC236}">
                <a16:creationId xmlns:a16="http://schemas.microsoft.com/office/drawing/2014/main" id="{264846BD-440C-F7E8-5A4F-D26F38A6C11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537892E9-A128-37F4-9022-028F0574EA8A}"/>
              </a:ext>
            </a:extLst>
          </p:cNvPr>
          <p:cNvSpPr>
            <a:spLocks noGrp="1"/>
          </p:cNvSpPr>
          <p:nvPr>
            <p:ph type="dt" sz="half" idx="10"/>
          </p:nvPr>
        </p:nvSpPr>
        <p:spPr/>
        <p:txBody>
          <a:bodyPr/>
          <a:lstStyle/>
          <a:p>
            <a:r>
              <a:rPr lang="fr-CA"/>
              <a:t>2022-06-20</a:t>
            </a:r>
          </a:p>
        </p:txBody>
      </p:sp>
      <p:sp>
        <p:nvSpPr>
          <p:cNvPr id="6" name="Espace réservé du pied de page 5">
            <a:extLst>
              <a:ext uri="{FF2B5EF4-FFF2-40B4-BE49-F238E27FC236}">
                <a16:creationId xmlns:a16="http://schemas.microsoft.com/office/drawing/2014/main" id="{C434DF34-301A-01C0-761C-EC1C43EC64AC}"/>
              </a:ext>
            </a:extLst>
          </p:cNvPr>
          <p:cNvSpPr>
            <a:spLocks noGrp="1"/>
          </p:cNvSpPr>
          <p:nvPr>
            <p:ph type="ftr" sz="quarter" idx="11"/>
          </p:nvPr>
        </p:nvSpPr>
        <p:spPr/>
        <p:txBody>
          <a:bodyPr/>
          <a:lstStyle/>
          <a:p>
            <a:endParaRPr lang="fr-CA"/>
          </a:p>
        </p:txBody>
      </p:sp>
      <p:sp>
        <p:nvSpPr>
          <p:cNvPr id="7" name="Espace réservé du numéro de diapositive 6">
            <a:extLst>
              <a:ext uri="{FF2B5EF4-FFF2-40B4-BE49-F238E27FC236}">
                <a16:creationId xmlns:a16="http://schemas.microsoft.com/office/drawing/2014/main" id="{36941DEC-44CA-38CF-227E-1E0880D9240A}"/>
              </a:ext>
            </a:extLst>
          </p:cNvPr>
          <p:cNvSpPr>
            <a:spLocks noGrp="1"/>
          </p:cNvSpPr>
          <p:nvPr>
            <p:ph type="sldNum" sz="quarter" idx="12"/>
          </p:nvPr>
        </p:nvSpPr>
        <p:spPr/>
        <p:txBody>
          <a:bodyPr/>
          <a:lstStyle/>
          <a:p>
            <a:fld id="{57C89961-5963-4D92-A17B-1EB1C6BBCFFA}" type="slidenum">
              <a:rPr lang="fr-CA" smtClean="0"/>
              <a:t>‹N°›</a:t>
            </a:fld>
            <a:endParaRPr lang="fr-CA"/>
          </a:p>
        </p:txBody>
      </p:sp>
    </p:spTree>
    <p:extLst>
      <p:ext uri="{BB962C8B-B14F-4D97-AF65-F5344CB8AC3E}">
        <p14:creationId xmlns:p14="http://schemas.microsoft.com/office/powerpoint/2010/main" val="41999751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1E533FE-DE3D-F216-8FB3-A3E19FC2DA2F}"/>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CA"/>
          </a:p>
        </p:txBody>
      </p:sp>
      <p:sp>
        <p:nvSpPr>
          <p:cNvPr id="3" name="Espace réservé pour une image  2">
            <a:extLst>
              <a:ext uri="{FF2B5EF4-FFF2-40B4-BE49-F238E27FC236}">
                <a16:creationId xmlns:a16="http://schemas.microsoft.com/office/drawing/2014/main" id="{75F305A7-E9C2-2606-8136-7DCE8415753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CA"/>
          </a:p>
        </p:txBody>
      </p:sp>
      <p:sp>
        <p:nvSpPr>
          <p:cNvPr id="4" name="Espace réservé du texte 3">
            <a:extLst>
              <a:ext uri="{FF2B5EF4-FFF2-40B4-BE49-F238E27FC236}">
                <a16:creationId xmlns:a16="http://schemas.microsoft.com/office/drawing/2014/main" id="{D55267B7-360C-E738-3C48-B4FBD7D3031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735A6AC4-290D-AC01-C6AF-88DF3104B352}"/>
              </a:ext>
            </a:extLst>
          </p:cNvPr>
          <p:cNvSpPr>
            <a:spLocks noGrp="1"/>
          </p:cNvSpPr>
          <p:nvPr>
            <p:ph type="dt" sz="half" idx="10"/>
          </p:nvPr>
        </p:nvSpPr>
        <p:spPr/>
        <p:txBody>
          <a:bodyPr/>
          <a:lstStyle/>
          <a:p>
            <a:r>
              <a:rPr lang="fr-CA"/>
              <a:t>2022-06-20</a:t>
            </a:r>
          </a:p>
        </p:txBody>
      </p:sp>
      <p:sp>
        <p:nvSpPr>
          <p:cNvPr id="6" name="Espace réservé du pied de page 5">
            <a:extLst>
              <a:ext uri="{FF2B5EF4-FFF2-40B4-BE49-F238E27FC236}">
                <a16:creationId xmlns:a16="http://schemas.microsoft.com/office/drawing/2014/main" id="{41AD8984-5813-DC59-8B71-A5F097B95236}"/>
              </a:ext>
            </a:extLst>
          </p:cNvPr>
          <p:cNvSpPr>
            <a:spLocks noGrp="1"/>
          </p:cNvSpPr>
          <p:nvPr>
            <p:ph type="ftr" sz="quarter" idx="11"/>
          </p:nvPr>
        </p:nvSpPr>
        <p:spPr/>
        <p:txBody>
          <a:bodyPr/>
          <a:lstStyle/>
          <a:p>
            <a:endParaRPr lang="fr-CA"/>
          </a:p>
        </p:txBody>
      </p:sp>
      <p:sp>
        <p:nvSpPr>
          <p:cNvPr id="7" name="Espace réservé du numéro de diapositive 6">
            <a:extLst>
              <a:ext uri="{FF2B5EF4-FFF2-40B4-BE49-F238E27FC236}">
                <a16:creationId xmlns:a16="http://schemas.microsoft.com/office/drawing/2014/main" id="{194A1059-47BC-A419-F023-B40B95F778DD}"/>
              </a:ext>
            </a:extLst>
          </p:cNvPr>
          <p:cNvSpPr>
            <a:spLocks noGrp="1"/>
          </p:cNvSpPr>
          <p:nvPr>
            <p:ph type="sldNum" sz="quarter" idx="12"/>
          </p:nvPr>
        </p:nvSpPr>
        <p:spPr/>
        <p:txBody>
          <a:bodyPr/>
          <a:lstStyle/>
          <a:p>
            <a:fld id="{57C89961-5963-4D92-A17B-1EB1C6BBCFFA}" type="slidenum">
              <a:rPr lang="fr-CA" smtClean="0"/>
              <a:t>‹N°›</a:t>
            </a:fld>
            <a:endParaRPr lang="fr-CA"/>
          </a:p>
        </p:txBody>
      </p:sp>
    </p:spTree>
    <p:extLst>
      <p:ext uri="{BB962C8B-B14F-4D97-AF65-F5344CB8AC3E}">
        <p14:creationId xmlns:p14="http://schemas.microsoft.com/office/powerpoint/2010/main" val="11142114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D76F3B35-286F-10C4-7B41-B95B04FE15B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endParaRPr lang="fr-CA"/>
          </a:p>
        </p:txBody>
      </p:sp>
      <p:sp>
        <p:nvSpPr>
          <p:cNvPr id="3" name="Espace réservé du texte 2">
            <a:extLst>
              <a:ext uri="{FF2B5EF4-FFF2-40B4-BE49-F238E27FC236}">
                <a16:creationId xmlns:a16="http://schemas.microsoft.com/office/drawing/2014/main" id="{75CEBDE1-D12C-5FBB-CE10-B15AB551826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a:extLst>
              <a:ext uri="{FF2B5EF4-FFF2-40B4-BE49-F238E27FC236}">
                <a16:creationId xmlns:a16="http://schemas.microsoft.com/office/drawing/2014/main" id="{98E8C9E4-BC83-AE57-FD17-76A9ECBA2E2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fr-CA"/>
              <a:t>2022-06-20</a:t>
            </a:r>
          </a:p>
        </p:txBody>
      </p:sp>
      <p:sp>
        <p:nvSpPr>
          <p:cNvPr id="5" name="Espace réservé du pied de page 4">
            <a:extLst>
              <a:ext uri="{FF2B5EF4-FFF2-40B4-BE49-F238E27FC236}">
                <a16:creationId xmlns:a16="http://schemas.microsoft.com/office/drawing/2014/main" id="{34DF6840-21AB-6460-768F-7EE8DA8677D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CA"/>
          </a:p>
        </p:txBody>
      </p:sp>
      <p:sp>
        <p:nvSpPr>
          <p:cNvPr id="6" name="Espace réservé du numéro de diapositive 5">
            <a:extLst>
              <a:ext uri="{FF2B5EF4-FFF2-40B4-BE49-F238E27FC236}">
                <a16:creationId xmlns:a16="http://schemas.microsoft.com/office/drawing/2014/main" id="{9DCE3E8F-35AA-CA5C-7C2F-59DC3269C9E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C89961-5963-4D92-A17B-1EB1C6BBCFFA}" type="slidenum">
              <a:rPr lang="fr-CA" smtClean="0"/>
              <a:t>‹N°›</a:t>
            </a:fld>
            <a:endParaRPr lang="fr-CA"/>
          </a:p>
        </p:txBody>
      </p:sp>
    </p:spTree>
    <p:extLst>
      <p:ext uri="{BB962C8B-B14F-4D97-AF65-F5344CB8AC3E}">
        <p14:creationId xmlns:p14="http://schemas.microsoft.com/office/powerpoint/2010/main" val="10912577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 Id="rId5" Type="http://schemas.openxmlformats.org/officeDocument/2006/relationships/image" Target="../media/image3.jpeg"/><Relationship Id="rId4"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www.regie-energie.qc.ca/fr/participants/dossiers/R-4008-2017/doc/R-4008-2017-B-0939-DDR-RepDDR-2023_07_12.pdf" TargetMode="Externa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9828B9D-F70E-912C-3C18-E1A00CA3A0DE}"/>
              </a:ext>
            </a:extLst>
          </p:cNvPr>
          <p:cNvSpPr>
            <a:spLocks noGrp="1"/>
          </p:cNvSpPr>
          <p:nvPr>
            <p:ph type="ctrTitle"/>
          </p:nvPr>
        </p:nvSpPr>
        <p:spPr>
          <a:xfrm>
            <a:off x="920677" y="298383"/>
            <a:ext cx="10758114" cy="2436701"/>
          </a:xfrm>
        </p:spPr>
        <p:txBody>
          <a:bodyPr>
            <a:noAutofit/>
          </a:bodyPr>
          <a:lstStyle/>
          <a:p>
            <a:r>
              <a:rPr lang="en-US" sz="2600" b="1" dirty="0">
                <a:solidFill>
                  <a:srgbClr val="4471C4"/>
                </a:solidFill>
                <a:latin typeface="+mn-lt"/>
                <a:ea typeface="+mn-ea"/>
                <a:cs typeface="+mn-cs"/>
              </a:rPr>
              <a:t/>
            </a:r>
            <a:br>
              <a:rPr lang="en-US" sz="2600" b="1" dirty="0">
                <a:solidFill>
                  <a:srgbClr val="4471C4"/>
                </a:solidFill>
                <a:latin typeface="+mn-lt"/>
                <a:ea typeface="+mn-ea"/>
                <a:cs typeface="+mn-cs"/>
              </a:rPr>
            </a:br>
            <a:r>
              <a:rPr lang="en-US" sz="2600" b="1" dirty="0">
                <a:solidFill>
                  <a:srgbClr val="4471C4"/>
                </a:solidFill>
                <a:latin typeface="+mn-lt"/>
                <a:ea typeface="+mn-ea"/>
                <a:cs typeface="+mn-cs"/>
              </a:rPr>
              <a:t/>
            </a:r>
            <a:br>
              <a:rPr lang="en-US" sz="2600" b="1" dirty="0">
                <a:solidFill>
                  <a:srgbClr val="4471C4"/>
                </a:solidFill>
                <a:latin typeface="+mn-lt"/>
                <a:ea typeface="+mn-ea"/>
                <a:cs typeface="+mn-cs"/>
              </a:rPr>
            </a:br>
            <a:r>
              <a:rPr lang="en-US" sz="2600" b="1" dirty="0">
                <a:solidFill>
                  <a:srgbClr val="4471C4"/>
                </a:solidFill>
                <a:latin typeface="+mn-lt"/>
                <a:ea typeface="+mn-ea"/>
                <a:cs typeface="+mn-cs"/>
              </a:rPr>
              <a:t>ASSOCIATION DES </a:t>
            </a:r>
            <a:r>
              <a:rPr lang="fr-CA" sz="2600" b="1" dirty="0">
                <a:solidFill>
                  <a:srgbClr val="4471C4"/>
                </a:solidFill>
                <a:latin typeface="+mn-lt"/>
                <a:ea typeface="+mn-ea"/>
                <a:cs typeface="+mn-cs"/>
              </a:rPr>
              <a:t>CONSOMMATEURS</a:t>
            </a:r>
            <a:r>
              <a:rPr lang="en-US" sz="2600" b="1" dirty="0">
                <a:solidFill>
                  <a:srgbClr val="4471C4"/>
                </a:solidFill>
                <a:latin typeface="+mn-lt"/>
                <a:ea typeface="+mn-ea"/>
                <a:cs typeface="+mn-cs"/>
              </a:rPr>
              <a:t> </a:t>
            </a:r>
            <a:r>
              <a:rPr lang="fr-CA" sz="2600" b="1" dirty="0">
                <a:solidFill>
                  <a:srgbClr val="4471C4"/>
                </a:solidFill>
                <a:latin typeface="+mn-lt"/>
                <a:ea typeface="+mn-ea"/>
                <a:cs typeface="+mn-cs"/>
              </a:rPr>
              <a:t>INDUSTRIELS</a:t>
            </a:r>
            <a:r>
              <a:rPr lang="en-US" sz="2600" b="1" dirty="0">
                <a:solidFill>
                  <a:srgbClr val="4471C4"/>
                </a:solidFill>
                <a:latin typeface="+mn-lt"/>
                <a:ea typeface="+mn-ea"/>
                <a:cs typeface="+mn-cs"/>
              </a:rPr>
              <a:t> DE </a:t>
            </a:r>
            <a:r>
              <a:rPr lang="fr-CA" sz="2600" b="1" dirty="0">
                <a:solidFill>
                  <a:srgbClr val="4471C4"/>
                </a:solidFill>
                <a:latin typeface="+mn-lt"/>
                <a:ea typeface="+mn-ea"/>
                <a:cs typeface="+mn-cs"/>
              </a:rPr>
              <a:t>GAZ</a:t>
            </a:r>
            <a:br>
              <a:rPr lang="fr-CA" sz="2600" b="1" dirty="0">
                <a:solidFill>
                  <a:srgbClr val="4471C4"/>
                </a:solidFill>
                <a:latin typeface="+mn-lt"/>
                <a:ea typeface="+mn-ea"/>
                <a:cs typeface="+mn-cs"/>
              </a:rPr>
            </a:br>
            <a:r>
              <a:rPr lang="en-US" sz="2600" b="1" dirty="0">
                <a:solidFill>
                  <a:srgbClr val="4471C4"/>
                </a:solidFill>
                <a:latin typeface="+mn-lt"/>
                <a:ea typeface="+mn-ea"/>
                <a:cs typeface="+mn-cs"/>
              </a:rPr>
              <a:t/>
            </a:r>
            <a:br>
              <a:rPr lang="en-US" sz="2600" b="1" dirty="0">
                <a:solidFill>
                  <a:srgbClr val="4471C4"/>
                </a:solidFill>
                <a:latin typeface="+mn-lt"/>
                <a:ea typeface="+mn-ea"/>
                <a:cs typeface="+mn-cs"/>
              </a:rPr>
            </a:br>
            <a:r>
              <a:rPr lang="en-US" sz="2600" b="1" dirty="0">
                <a:solidFill>
                  <a:srgbClr val="4471C4"/>
                </a:solidFill>
                <a:latin typeface="+mn-lt"/>
                <a:ea typeface="+mn-ea"/>
                <a:cs typeface="+mn-cs"/>
              </a:rPr>
              <a:t> </a:t>
            </a:r>
            <a:br>
              <a:rPr lang="en-US" sz="2600" b="1" dirty="0">
                <a:solidFill>
                  <a:srgbClr val="4471C4"/>
                </a:solidFill>
                <a:latin typeface="+mn-lt"/>
                <a:ea typeface="+mn-ea"/>
                <a:cs typeface="+mn-cs"/>
              </a:rPr>
            </a:br>
            <a:r>
              <a:rPr lang="en-US" sz="2600" b="1" dirty="0">
                <a:solidFill>
                  <a:srgbClr val="4471C4"/>
                </a:solidFill>
                <a:latin typeface="+mn-lt"/>
                <a:ea typeface="+mn-ea"/>
                <a:cs typeface="+mn-cs"/>
              </a:rPr>
              <a:t>ÉNERGIR – DEMANDE CONCERNANT LA MISE EN PLACE DE MESURES RELATIVES À L’ACHAT ET LA VENTE DE GAZ NATUREL RENOUVELABLE – ÉTAPE</a:t>
            </a:r>
            <a:r>
              <a:rPr lang="fr-CA" sz="1800" dirty="0">
                <a:effectLst/>
                <a:latin typeface="Calibri" panose="020F0502020204030204" pitchFamily="34" charset="0"/>
                <a:ea typeface="Calibri" panose="020F0502020204030204" pitchFamily="34" charset="0"/>
                <a:cs typeface="Times New Roman" panose="02020603050405020304" pitchFamily="18" charset="0"/>
              </a:rPr>
              <a:t>  </a:t>
            </a:r>
            <a:r>
              <a:rPr lang="en-US" sz="2600" b="1" dirty="0">
                <a:solidFill>
                  <a:srgbClr val="4471C4"/>
                </a:solidFill>
                <a:latin typeface="+mn-lt"/>
                <a:ea typeface="+mn-ea"/>
                <a:cs typeface="+mn-cs"/>
              </a:rPr>
              <a:t>E</a:t>
            </a:r>
            <a:endParaRPr lang="fr-CA" sz="2600" dirty="0"/>
          </a:p>
        </p:txBody>
      </p:sp>
      <p:sp>
        <p:nvSpPr>
          <p:cNvPr id="4" name="Sous-titre 2">
            <a:extLst>
              <a:ext uri="{FF2B5EF4-FFF2-40B4-BE49-F238E27FC236}">
                <a16:creationId xmlns:a16="http://schemas.microsoft.com/office/drawing/2014/main" id="{9C8D5016-C023-4DD0-D1AF-F110CD108DA9}"/>
              </a:ext>
            </a:extLst>
          </p:cNvPr>
          <p:cNvSpPr>
            <a:spLocks noGrp="1"/>
          </p:cNvSpPr>
          <p:nvPr>
            <p:ph type="subTitle" idx="1"/>
          </p:nvPr>
        </p:nvSpPr>
        <p:spPr>
          <a:xfrm>
            <a:off x="733525" y="3261919"/>
            <a:ext cx="10726738" cy="2616628"/>
          </a:xfrm>
        </p:spPr>
        <p:txBody>
          <a:bodyPr>
            <a:normAutofit/>
          </a:bodyPr>
          <a:lstStyle/>
          <a:p>
            <a:r>
              <a:rPr lang="fr-CA" sz="2600" b="1" dirty="0">
                <a:solidFill>
                  <a:srgbClr val="4471C4"/>
                </a:solidFill>
              </a:rPr>
              <a:t>Régie de l’énergie</a:t>
            </a:r>
          </a:p>
          <a:p>
            <a:r>
              <a:rPr lang="fr-CA" sz="2600" b="1" dirty="0">
                <a:solidFill>
                  <a:srgbClr val="4471C4"/>
                </a:solidFill>
              </a:rPr>
              <a:t>R-4008-2017 – Étape E</a:t>
            </a:r>
          </a:p>
          <a:p>
            <a:endParaRPr lang="fr-CA" sz="2600" b="1" dirty="0">
              <a:solidFill>
                <a:srgbClr val="4471C4"/>
              </a:solidFill>
            </a:endParaRPr>
          </a:p>
          <a:p>
            <a:pPr algn="ctr"/>
            <a:r>
              <a:rPr lang="fr-CA" sz="2600" b="1" dirty="0">
                <a:solidFill>
                  <a:schemeClr val="accent1"/>
                </a:solidFill>
              </a:rPr>
              <a:t>Présentation de la preuve de l’ACIG</a:t>
            </a:r>
          </a:p>
          <a:p>
            <a:pPr algn="ctr"/>
            <a:r>
              <a:rPr lang="fr-CA" sz="2600" b="1">
                <a:solidFill>
                  <a:schemeClr val="accent1"/>
                </a:solidFill>
              </a:rPr>
              <a:t>Le 18 </a:t>
            </a:r>
            <a:r>
              <a:rPr lang="fr-CA" sz="2600" b="1" dirty="0">
                <a:solidFill>
                  <a:schemeClr val="accent1"/>
                </a:solidFill>
              </a:rPr>
              <a:t>octobre 2023</a:t>
            </a:r>
          </a:p>
          <a:p>
            <a:endParaRPr lang="fr-CA" sz="2800" b="1" dirty="0">
              <a:solidFill>
                <a:srgbClr val="4471C4"/>
              </a:solidFill>
            </a:endParaRPr>
          </a:p>
        </p:txBody>
      </p:sp>
      <p:pic>
        <p:nvPicPr>
          <p:cNvPr id="5" name="Picture 2" descr="Industrial Gas Users Association | l’Association Des Consommateurs Industriels De Gaz">
            <a:extLst>
              <a:ext uri="{FF2B5EF4-FFF2-40B4-BE49-F238E27FC236}">
                <a16:creationId xmlns:a16="http://schemas.microsoft.com/office/drawing/2014/main" id="{9E79E9F9-6ACF-03E7-0CF5-BD9E3ADA96B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7611" y="6008191"/>
            <a:ext cx="1524000" cy="676275"/>
          </a:xfrm>
          <a:prstGeom prst="rect">
            <a:avLst/>
          </a:prstGeom>
          <a:noFill/>
          <a:extLst>
            <a:ext uri="{909E8E84-426E-40DD-AFC4-6F175D3DCCD1}">
              <a14:hiddenFill xmlns:a14="http://schemas.microsoft.com/office/drawing/2010/main">
                <a:solidFill>
                  <a:srgbClr val="FFFFFF"/>
                </a:solidFill>
              </a14:hiddenFill>
            </a:ext>
          </a:extLst>
        </p:spPr>
      </p:pic>
      <p:sp>
        <p:nvSpPr>
          <p:cNvPr id="7" name="Espace réservé du pied de page 6">
            <a:extLst>
              <a:ext uri="{FF2B5EF4-FFF2-40B4-BE49-F238E27FC236}">
                <a16:creationId xmlns:a16="http://schemas.microsoft.com/office/drawing/2014/main" id="{F8DEC9B2-0963-562A-F4BC-7E037133353A}"/>
              </a:ext>
            </a:extLst>
          </p:cNvPr>
          <p:cNvSpPr>
            <a:spLocks noGrp="1"/>
          </p:cNvSpPr>
          <p:nvPr>
            <p:ph type="ftr" sz="quarter" idx="11"/>
          </p:nvPr>
        </p:nvSpPr>
        <p:spPr/>
        <p:txBody>
          <a:bodyPr/>
          <a:lstStyle/>
          <a:p>
            <a:r>
              <a:rPr lang="fr-CA" dirty="0"/>
              <a:t>R-4008-2017-Étape E- Présentation de la preuve de l’ACIG </a:t>
            </a:r>
          </a:p>
        </p:txBody>
      </p:sp>
      <p:sp>
        <p:nvSpPr>
          <p:cNvPr id="8" name="Espace réservé du numéro de diapositive 7">
            <a:extLst>
              <a:ext uri="{FF2B5EF4-FFF2-40B4-BE49-F238E27FC236}">
                <a16:creationId xmlns:a16="http://schemas.microsoft.com/office/drawing/2014/main" id="{B679AB71-A359-2961-07A3-351DCB3CB9F2}"/>
              </a:ext>
            </a:extLst>
          </p:cNvPr>
          <p:cNvSpPr>
            <a:spLocks noGrp="1"/>
          </p:cNvSpPr>
          <p:nvPr>
            <p:ph type="sldNum" sz="quarter" idx="12"/>
          </p:nvPr>
        </p:nvSpPr>
        <p:spPr/>
        <p:txBody>
          <a:bodyPr/>
          <a:lstStyle/>
          <a:p>
            <a:fld id="{57C89961-5963-4D92-A17B-1EB1C6BBCFFA}" type="slidenum">
              <a:rPr lang="fr-CA" smtClean="0"/>
              <a:t>1</a:t>
            </a:fld>
            <a:endParaRPr lang="fr-CA"/>
          </a:p>
        </p:txBody>
      </p:sp>
    </p:spTree>
    <p:extLst>
      <p:ext uri="{BB962C8B-B14F-4D97-AF65-F5344CB8AC3E}">
        <p14:creationId xmlns:p14="http://schemas.microsoft.com/office/powerpoint/2010/main" val="4873089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9828B9D-F70E-912C-3C18-E1A00CA3A0DE}"/>
              </a:ext>
            </a:extLst>
          </p:cNvPr>
          <p:cNvSpPr>
            <a:spLocks noGrp="1"/>
          </p:cNvSpPr>
          <p:nvPr>
            <p:ph type="ctrTitle"/>
          </p:nvPr>
        </p:nvSpPr>
        <p:spPr>
          <a:xfrm>
            <a:off x="660719" y="322004"/>
            <a:ext cx="10693081" cy="1076865"/>
          </a:xfrm>
        </p:spPr>
        <p:txBody>
          <a:bodyPr>
            <a:noAutofit/>
          </a:bodyPr>
          <a:lstStyle/>
          <a:p>
            <a:pPr algn="l"/>
            <a:r>
              <a:rPr lang="fr-CA" sz="2600" b="1" dirty="0">
                <a:solidFill>
                  <a:srgbClr val="4471C4"/>
                </a:solidFill>
                <a:latin typeface="+mn-lt"/>
                <a:ea typeface="+mn-ea"/>
                <a:cs typeface="+mn-cs"/>
              </a:rPr>
              <a:t>3.	Processus de sélection des contrats d’approvisionnement à fort 	potentiel d’UC</a:t>
            </a:r>
          </a:p>
        </p:txBody>
      </p:sp>
      <p:sp>
        <p:nvSpPr>
          <p:cNvPr id="4" name="Sous-titre 2">
            <a:extLst>
              <a:ext uri="{FF2B5EF4-FFF2-40B4-BE49-F238E27FC236}">
                <a16:creationId xmlns:a16="http://schemas.microsoft.com/office/drawing/2014/main" id="{9C8D5016-C023-4DD0-D1AF-F110CD108DA9}"/>
              </a:ext>
            </a:extLst>
          </p:cNvPr>
          <p:cNvSpPr>
            <a:spLocks noGrp="1"/>
          </p:cNvSpPr>
          <p:nvPr>
            <p:ph type="subTitle" idx="1"/>
          </p:nvPr>
        </p:nvSpPr>
        <p:spPr>
          <a:xfrm>
            <a:off x="660719" y="1287262"/>
            <a:ext cx="10758114" cy="1518082"/>
          </a:xfrm>
        </p:spPr>
        <p:txBody>
          <a:bodyPr anchor="ctr">
            <a:normAutofit/>
          </a:bodyPr>
          <a:lstStyle/>
          <a:p>
            <a:pPr marL="0" lvl="1" algn="l">
              <a:lnSpc>
                <a:spcPct val="107000"/>
              </a:lnSpc>
            </a:pPr>
            <a:r>
              <a:rPr lang="fr-CA" sz="2400" b="1" dirty="0">
                <a:solidFill>
                  <a:srgbClr val="4471C4"/>
                </a:solidFill>
                <a:latin typeface="Calibri" panose="020F0502020204030204" pitchFamily="34" charset="0"/>
                <a:cs typeface="Times New Roman" panose="02020603050405020304" pitchFamily="18" charset="0"/>
              </a:rPr>
              <a:t>Rappel des recommandations de l’ACIG :</a:t>
            </a:r>
          </a:p>
          <a:p>
            <a:pPr marL="285750" indent="-285750" algn="l">
              <a:lnSpc>
                <a:spcPct val="107000"/>
              </a:lnSpc>
              <a:buFont typeface="Arial" panose="020B0604020202020204" pitchFamily="34" charset="0"/>
              <a:buChar char="•"/>
            </a:pPr>
            <a:r>
              <a:rPr lang="fr-CA" sz="2400" b="1" dirty="0">
                <a:effectLst/>
                <a:latin typeface="Calibri" panose="020F0502020204030204" pitchFamily="34" charset="0"/>
                <a:ea typeface="Calibri" panose="020F0502020204030204" pitchFamily="34" charset="0"/>
                <a:cs typeface="Times New Roman" panose="02020603050405020304" pitchFamily="18" charset="0"/>
              </a:rPr>
              <a:t>De considérer d’inclure une caractéristique contractuelle directement liée à l’intensité carbone dans l’approvisionnement de contrats d’achats de GSR</a:t>
            </a:r>
          </a:p>
        </p:txBody>
      </p:sp>
      <p:pic>
        <p:nvPicPr>
          <p:cNvPr id="5" name="Picture 2" descr="Industrial Gas Users Association | l’Association Des Consommateurs Industriels De Gaz">
            <a:extLst>
              <a:ext uri="{FF2B5EF4-FFF2-40B4-BE49-F238E27FC236}">
                <a16:creationId xmlns:a16="http://schemas.microsoft.com/office/drawing/2014/main" id="{9E79E9F9-6ACF-03E7-0CF5-BD9E3ADA96B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7611" y="6008191"/>
            <a:ext cx="1524000" cy="676275"/>
          </a:xfrm>
          <a:prstGeom prst="rect">
            <a:avLst/>
          </a:prstGeom>
          <a:noFill/>
          <a:extLst>
            <a:ext uri="{909E8E84-426E-40DD-AFC4-6F175D3DCCD1}">
              <a14:hiddenFill xmlns:a14="http://schemas.microsoft.com/office/drawing/2010/main">
                <a:solidFill>
                  <a:srgbClr val="FFFFFF"/>
                </a:solidFill>
              </a14:hiddenFill>
            </a:ext>
          </a:extLst>
        </p:spPr>
      </p:pic>
      <p:sp>
        <p:nvSpPr>
          <p:cNvPr id="7" name="Espace réservé du pied de page 6">
            <a:extLst>
              <a:ext uri="{FF2B5EF4-FFF2-40B4-BE49-F238E27FC236}">
                <a16:creationId xmlns:a16="http://schemas.microsoft.com/office/drawing/2014/main" id="{F8DEC9B2-0963-562A-F4BC-7E037133353A}"/>
              </a:ext>
            </a:extLst>
          </p:cNvPr>
          <p:cNvSpPr>
            <a:spLocks noGrp="1"/>
          </p:cNvSpPr>
          <p:nvPr>
            <p:ph type="ftr" sz="quarter" idx="11"/>
          </p:nvPr>
        </p:nvSpPr>
        <p:spPr/>
        <p:txBody>
          <a:bodyPr/>
          <a:lstStyle/>
          <a:p>
            <a:r>
              <a:rPr lang="fr-CA" dirty="0"/>
              <a:t>R-4008-2017-Étape E- Présentation de la preuve de l’ACIG </a:t>
            </a:r>
          </a:p>
        </p:txBody>
      </p:sp>
      <p:sp>
        <p:nvSpPr>
          <p:cNvPr id="8" name="Espace réservé du numéro de diapositive 7">
            <a:extLst>
              <a:ext uri="{FF2B5EF4-FFF2-40B4-BE49-F238E27FC236}">
                <a16:creationId xmlns:a16="http://schemas.microsoft.com/office/drawing/2014/main" id="{B679AB71-A359-2961-07A3-351DCB3CB9F2}"/>
              </a:ext>
            </a:extLst>
          </p:cNvPr>
          <p:cNvSpPr>
            <a:spLocks noGrp="1"/>
          </p:cNvSpPr>
          <p:nvPr>
            <p:ph type="sldNum" sz="quarter" idx="12"/>
          </p:nvPr>
        </p:nvSpPr>
        <p:spPr/>
        <p:txBody>
          <a:bodyPr/>
          <a:lstStyle/>
          <a:p>
            <a:fld id="{57C89961-5963-4D92-A17B-1EB1C6BBCFFA}" type="slidenum">
              <a:rPr lang="fr-CA" smtClean="0"/>
              <a:t>10</a:t>
            </a:fld>
            <a:endParaRPr lang="fr-CA"/>
          </a:p>
        </p:txBody>
      </p:sp>
    </p:spTree>
    <p:extLst>
      <p:ext uri="{BB962C8B-B14F-4D97-AF65-F5344CB8AC3E}">
        <p14:creationId xmlns:p14="http://schemas.microsoft.com/office/powerpoint/2010/main" val="41298961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9828B9D-F70E-912C-3C18-E1A00CA3A0DE}"/>
              </a:ext>
            </a:extLst>
          </p:cNvPr>
          <p:cNvSpPr>
            <a:spLocks noGrp="1"/>
          </p:cNvSpPr>
          <p:nvPr>
            <p:ph type="ctrTitle"/>
          </p:nvPr>
        </p:nvSpPr>
        <p:spPr>
          <a:xfrm>
            <a:off x="660720" y="322004"/>
            <a:ext cx="10758114" cy="1076865"/>
          </a:xfrm>
        </p:spPr>
        <p:txBody>
          <a:bodyPr>
            <a:noAutofit/>
          </a:bodyPr>
          <a:lstStyle/>
          <a:p>
            <a:pPr algn="l"/>
            <a:r>
              <a:rPr lang="fr-CA" sz="2600" b="1" dirty="0">
                <a:solidFill>
                  <a:srgbClr val="4471C4"/>
                </a:solidFill>
                <a:latin typeface="+mn-lt"/>
                <a:ea typeface="+mn-ea"/>
                <a:cs typeface="+mn-cs"/>
              </a:rPr>
              <a:t>3.	Processus de sélection des contrats d’approvisionnement à fort 	potentiel d’UC (suite)</a:t>
            </a:r>
          </a:p>
        </p:txBody>
      </p:sp>
      <p:sp>
        <p:nvSpPr>
          <p:cNvPr id="4" name="Sous-titre 2">
            <a:extLst>
              <a:ext uri="{FF2B5EF4-FFF2-40B4-BE49-F238E27FC236}">
                <a16:creationId xmlns:a16="http://schemas.microsoft.com/office/drawing/2014/main" id="{9C8D5016-C023-4DD0-D1AF-F110CD108DA9}"/>
              </a:ext>
            </a:extLst>
          </p:cNvPr>
          <p:cNvSpPr>
            <a:spLocks noGrp="1"/>
          </p:cNvSpPr>
          <p:nvPr>
            <p:ph type="subTitle" idx="1"/>
          </p:nvPr>
        </p:nvSpPr>
        <p:spPr>
          <a:xfrm>
            <a:off x="660720" y="1305017"/>
            <a:ext cx="10758114" cy="3710866"/>
          </a:xfrm>
        </p:spPr>
        <p:txBody>
          <a:bodyPr anchor="ctr">
            <a:normAutofit/>
          </a:bodyPr>
          <a:lstStyle/>
          <a:p>
            <a:pPr marL="285750" indent="-285750" algn="just">
              <a:lnSpc>
                <a:spcPct val="107000"/>
              </a:lnSpc>
              <a:buFont typeface="Arial" panose="020B0604020202020204" pitchFamily="34" charset="0"/>
              <a:buChar char="•"/>
            </a:pPr>
            <a:r>
              <a:rPr lang="fr-CA" sz="2200" b="1" dirty="0">
                <a:latin typeface="Calibri" panose="020F0502020204030204" pitchFamily="34" charset="0"/>
                <a:cs typeface="Times New Roman" panose="02020603050405020304" pitchFamily="18" charset="0"/>
              </a:rPr>
              <a:t>Il est de l’avis de l’ACIG que cette proposition d’Énergir démontre clairement l’intérêt de considérer l’intensité carbone dans le processus de sélection des approvisionnements des contrats de GSR</a:t>
            </a:r>
          </a:p>
        </p:txBody>
      </p:sp>
      <p:pic>
        <p:nvPicPr>
          <p:cNvPr id="5" name="Picture 2" descr="Industrial Gas Users Association | l’Association Des Consommateurs Industriels De Gaz">
            <a:extLst>
              <a:ext uri="{FF2B5EF4-FFF2-40B4-BE49-F238E27FC236}">
                <a16:creationId xmlns:a16="http://schemas.microsoft.com/office/drawing/2014/main" id="{9E79E9F9-6ACF-03E7-0CF5-BD9E3ADA96B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7611" y="6008191"/>
            <a:ext cx="1524000" cy="676275"/>
          </a:xfrm>
          <a:prstGeom prst="rect">
            <a:avLst/>
          </a:prstGeom>
          <a:noFill/>
          <a:extLst>
            <a:ext uri="{909E8E84-426E-40DD-AFC4-6F175D3DCCD1}">
              <a14:hiddenFill xmlns:a14="http://schemas.microsoft.com/office/drawing/2010/main">
                <a:solidFill>
                  <a:srgbClr val="FFFFFF"/>
                </a:solidFill>
              </a14:hiddenFill>
            </a:ext>
          </a:extLst>
        </p:spPr>
      </p:pic>
      <p:sp>
        <p:nvSpPr>
          <p:cNvPr id="7" name="Espace réservé du pied de page 6">
            <a:extLst>
              <a:ext uri="{FF2B5EF4-FFF2-40B4-BE49-F238E27FC236}">
                <a16:creationId xmlns:a16="http://schemas.microsoft.com/office/drawing/2014/main" id="{F8DEC9B2-0963-562A-F4BC-7E037133353A}"/>
              </a:ext>
            </a:extLst>
          </p:cNvPr>
          <p:cNvSpPr>
            <a:spLocks noGrp="1"/>
          </p:cNvSpPr>
          <p:nvPr>
            <p:ph type="ftr" sz="quarter" idx="11"/>
          </p:nvPr>
        </p:nvSpPr>
        <p:spPr/>
        <p:txBody>
          <a:bodyPr/>
          <a:lstStyle/>
          <a:p>
            <a:r>
              <a:rPr lang="fr-CA" dirty="0"/>
              <a:t>R-4008-2017-Étape E- Présentation de la preuve de l’ACIG </a:t>
            </a:r>
          </a:p>
        </p:txBody>
      </p:sp>
      <p:sp>
        <p:nvSpPr>
          <p:cNvPr id="8" name="Espace réservé du numéro de diapositive 7">
            <a:extLst>
              <a:ext uri="{FF2B5EF4-FFF2-40B4-BE49-F238E27FC236}">
                <a16:creationId xmlns:a16="http://schemas.microsoft.com/office/drawing/2014/main" id="{B679AB71-A359-2961-07A3-351DCB3CB9F2}"/>
              </a:ext>
            </a:extLst>
          </p:cNvPr>
          <p:cNvSpPr>
            <a:spLocks noGrp="1"/>
          </p:cNvSpPr>
          <p:nvPr>
            <p:ph type="sldNum" sz="quarter" idx="12"/>
          </p:nvPr>
        </p:nvSpPr>
        <p:spPr/>
        <p:txBody>
          <a:bodyPr/>
          <a:lstStyle/>
          <a:p>
            <a:fld id="{57C89961-5963-4D92-A17B-1EB1C6BBCFFA}" type="slidenum">
              <a:rPr lang="fr-CA" smtClean="0"/>
              <a:t>11</a:t>
            </a:fld>
            <a:endParaRPr lang="fr-CA"/>
          </a:p>
        </p:txBody>
      </p:sp>
    </p:spTree>
    <p:extLst>
      <p:ext uri="{BB962C8B-B14F-4D97-AF65-F5344CB8AC3E}">
        <p14:creationId xmlns:p14="http://schemas.microsoft.com/office/powerpoint/2010/main" val="32257893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9828B9D-F70E-912C-3C18-E1A00CA3A0DE}"/>
              </a:ext>
            </a:extLst>
          </p:cNvPr>
          <p:cNvSpPr>
            <a:spLocks noGrp="1"/>
          </p:cNvSpPr>
          <p:nvPr>
            <p:ph type="ctrTitle"/>
          </p:nvPr>
        </p:nvSpPr>
        <p:spPr>
          <a:xfrm>
            <a:off x="660719" y="322004"/>
            <a:ext cx="10693081" cy="1076865"/>
          </a:xfrm>
        </p:spPr>
        <p:txBody>
          <a:bodyPr>
            <a:noAutofit/>
          </a:bodyPr>
          <a:lstStyle/>
          <a:p>
            <a:pPr algn="l"/>
            <a:r>
              <a:rPr lang="fr-CA" sz="2600" b="1" dirty="0">
                <a:solidFill>
                  <a:srgbClr val="4471C4"/>
                </a:solidFill>
                <a:latin typeface="+mn-lt"/>
                <a:ea typeface="+mn-ea"/>
                <a:cs typeface="+mn-cs"/>
              </a:rPr>
              <a:t/>
            </a:r>
            <a:br>
              <a:rPr lang="fr-CA" sz="2600" b="1" dirty="0">
                <a:solidFill>
                  <a:srgbClr val="4471C4"/>
                </a:solidFill>
                <a:latin typeface="+mn-lt"/>
                <a:ea typeface="+mn-ea"/>
                <a:cs typeface="+mn-cs"/>
              </a:rPr>
            </a:br>
            <a:r>
              <a:rPr lang="fr-CA" sz="2600" b="1" dirty="0">
                <a:solidFill>
                  <a:srgbClr val="4471C4"/>
                </a:solidFill>
                <a:latin typeface="+mn-lt"/>
                <a:ea typeface="+mn-ea"/>
                <a:cs typeface="+mn-cs"/>
              </a:rPr>
              <a:t>4.	Période d’application des méthodologies de valorisation du GSR et de 	cession de volumes</a:t>
            </a:r>
          </a:p>
        </p:txBody>
      </p:sp>
      <p:sp>
        <p:nvSpPr>
          <p:cNvPr id="4" name="Sous-titre 2">
            <a:extLst>
              <a:ext uri="{FF2B5EF4-FFF2-40B4-BE49-F238E27FC236}">
                <a16:creationId xmlns:a16="http://schemas.microsoft.com/office/drawing/2014/main" id="{9C8D5016-C023-4DD0-D1AF-F110CD108DA9}"/>
              </a:ext>
            </a:extLst>
          </p:cNvPr>
          <p:cNvSpPr>
            <a:spLocks noGrp="1"/>
          </p:cNvSpPr>
          <p:nvPr>
            <p:ph type="subTitle" idx="1"/>
          </p:nvPr>
        </p:nvSpPr>
        <p:spPr>
          <a:xfrm>
            <a:off x="660719" y="448205"/>
            <a:ext cx="10758114" cy="4799593"/>
          </a:xfrm>
        </p:spPr>
        <p:txBody>
          <a:bodyPr anchor="ctr">
            <a:normAutofit/>
          </a:bodyPr>
          <a:lstStyle/>
          <a:p>
            <a:pPr marL="0" lvl="1" algn="l">
              <a:lnSpc>
                <a:spcPct val="107000"/>
              </a:lnSpc>
            </a:pPr>
            <a:r>
              <a:rPr lang="fr-CA" sz="2400" b="1" dirty="0">
                <a:solidFill>
                  <a:srgbClr val="4471C4"/>
                </a:solidFill>
                <a:latin typeface="Calibri" panose="020F0502020204030204" pitchFamily="34" charset="0"/>
                <a:cs typeface="Times New Roman" panose="02020603050405020304" pitchFamily="18" charset="0"/>
              </a:rPr>
              <a:t>Rappel des recommandations de l’ACIG :</a:t>
            </a:r>
          </a:p>
          <a:p>
            <a:pPr marL="285750" lvl="0" indent="-285750" algn="l">
              <a:lnSpc>
                <a:spcPct val="107000"/>
              </a:lnSpc>
              <a:buFont typeface="Arial" panose="020B0604020202020204" pitchFamily="34" charset="0"/>
              <a:buChar char="•"/>
            </a:pPr>
            <a:r>
              <a:rPr lang="fr-CA" sz="2400" b="1" dirty="0">
                <a:latin typeface="Calibri" panose="020F0502020204030204" pitchFamily="34" charset="0"/>
                <a:ea typeface="Calibri" panose="020F0502020204030204" pitchFamily="34" charset="0"/>
                <a:cs typeface="Times New Roman" panose="02020603050405020304" pitchFamily="18" charset="0"/>
              </a:rPr>
              <a:t>D’approuver l’application des méthodologies de valorisation du GSR et de cession de volumes présentées au dossier par l’ACIG jusqu’à l’année 2025-2026</a:t>
            </a:r>
          </a:p>
          <a:p>
            <a:pPr marL="285750" lvl="0" indent="-285750" algn="l">
              <a:lnSpc>
                <a:spcPct val="107000"/>
              </a:lnSpc>
              <a:buFont typeface="Arial" panose="020B0604020202020204" pitchFamily="34" charset="0"/>
              <a:buChar char="•"/>
            </a:pPr>
            <a:r>
              <a:rPr lang="fr-CA" sz="2400" b="1" dirty="0">
                <a:latin typeface="Calibri" panose="020F0502020204030204" pitchFamily="34" charset="0"/>
                <a:ea typeface="Calibri" panose="020F0502020204030204" pitchFamily="34" charset="0"/>
                <a:cs typeface="Times New Roman" panose="02020603050405020304" pitchFamily="18" charset="0"/>
              </a:rPr>
              <a:t>Subsidiairement, de limiter dans le temps les conclusions ultimement retenues par la Régie dans la présente Étape E jusqu’à l’année tarifaire 2025-2026 afin d’en refaire le bilan et revoir leur efficacité</a:t>
            </a:r>
          </a:p>
        </p:txBody>
      </p:sp>
      <p:pic>
        <p:nvPicPr>
          <p:cNvPr id="5" name="Picture 2" descr="Industrial Gas Users Association | l’Association Des Consommateurs Industriels De Gaz">
            <a:extLst>
              <a:ext uri="{FF2B5EF4-FFF2-40B4-BE49-F238E27FC236}">
                <a16:creationId xmlns:a16="http://schemas.microsoft.com/office/drawing/2014/main" id="{9E79E9F9-6ACF-03E7-0CF5-BD9E3ADA96B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7611" y="6008191"/>
            <a:ext cx="1524000" cy="676275"/>
          </a:xfrm>
          <a:prstGeom prst="rect">
            <a:avLst/>
          </a:prstGeom>
          <a:noFill/>
          <a:extLst>
            <a:ext uri="{909E8E84-426E-40DD-AFC4-6F175D3DCCD1}">
              <a14:hiddenFill xmlns:a14="http://schemas.microsoft.com/office/drawing/2010/main">
                <a:solidFill>
                  <a:srgbClr val="FFFFFF"/>
                </a:solidFill>
              </a14:hiddenFill>
            </a:ext>
          </a:extLst>
        </p:spPr>
      </p:pic>
      <p:sp>
        <p:nvSpPr>
          <p:cNvPr id="7" name="Espace réservé du pied de page 6">
            <a:extLst>
              <a:ext uri="{FF2B5EF4-FFF2-40B4-BE49-F238E27FC236}">
                <a16:creationId xmlns:a16="http://schemas.microsoft.com/office/drawing/2014/main" id="{F8DEC9B2-0963-562A-F4BC-7E037133353A}"/>
              </a:ext>
            </a:extLst>
          </p:cNvPr>
          <p:cNvSpPr>
            <a:spLocks noGrp="1"/>
          </p:cNvSpPr>
          <p:nvPr>
            <p:ph type="ftr" sz="quarter" idx="11"/>
          </p:nvPr>
        </p:nvSpPr>
        <p:spPr/>
        <p:txBody>
          <a:bodyPr/>
          <a:lstStyle/>
          <a:p>
            <a:r>
              <a:rPr lang="fr-CA" dirty="0"/>
              <a:t>R-4008-2017-Étape E- Présentation de la preuve de l’ACIG </a:t>
            </a:r>
          </a:p>
        </p:txBody>
      </p:sp>
      <p:sp>
        <p:nvSpPr>
          <p:cNvPr id="8" name="Espace réservé du numéro de diapositive 7">
            <a:extLst>
              <a:ext uri="{FF2B5EF4-FFF2-40B4-BE49-F238E27FC236}">
                <a16:creationId xmlns:a16="http://schemas.microsoft.com/office/drawing/2014/main" id="{B679AB71-A359-2961-07A3-351DCB3CB9F2}"/>
              </a:ext>
            </a:extLst>
          </p:cNvPr>
          <p:cNvSpPr>
            <a:spLocks noGrp="1"/>
          </p:cNvSpPr>
          <p:nvPr>
            <p:ph type="sldNum" sz="quarter" idx="12"/>
          </p:nvPr>
        </p:nvSpPr>
        <p:spPr/>
        <p:txBody>
          <a:bodyPr/>
          <a:lstStyle/>
          <a:p>
            <a:fld id="{57C89961-5963-4D92-A17B-1EB1C6BBCFFA}" type="slidenum">
              <a:rPr lang="fr-CA" smtClean="0"/>
              <a:t>12</a:t>
            </a:fld>
            <a:endParaRPr lang="fr-CA"/>
          </a:p>
        </p:txBody>
      </p:sp>
    </p:spTree>
    <p:extLst>
      <p:ext uri="{BB962C8B-B14F-4D97-AF65-F5344CB8AC3E}">
        <p14:creationId xmlns:p14="http://schemas.microsoft.com/office/powerpoint/2010/main" val="11738308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9828B9D-F70E-912C-3C18-E1A00CA3A0DE}"/>
              </a:ext>
            </a:extLst>
          </p:cNvPr>
          <p:cNvSpPr>
            <a:spLocks noGrp="1"/>
          </p:cNvSpPr>
          <p:nvPr>
            <p:ph type="ctrTitle"/>
          </p:nvPr>
        </p:nvSpPr>
        <p:spPr>
          <a:xfrm>
            <a:off x="660719" y="322004"/>
            <a:ext cx="11120827" cy="1076865"/>
          </a:xfrm>
        </p:spPr>
        <p:txBody>
          <a:bodyPr>
            <a:noAutofit/>
          </a:bodyPr>
          <a:lstStyle/>
          <a:p>
            <a:pPr algn="l"/>
            <a:r>
              <a:rPr lang="fr-CA" sz="2600" b="1" dirty="0">
                <a:solidFill>
                  <a:srgbClr val="4471C4"/>
                </a:solidFill>
                <a:latin typeface="+mn-lt"/>
                <a:ea typeface="+mn-ea"/>
                <a:cs typeface="+mn-cs"/>
              </a:rPr>
              <a:t/>
            </a:r>
            <a:br>
              <a:rPr lang="fr-CA" sz="2600" b="1" dirty="0">
                <a:solidFill>
                  <a:srgbClr val="4471C4"/>
                </a:solidFill>
                <a:latin typeface="+mn-lt"/>
                <a:ea typeface="+mn-ea"/>
                <a:cs typeface="+mn-cs"/>
              </a:rPr>
            </a:br>
            <a:r>
              <a:rPr lang="fr-CA" sz="2600" b="1" dirty="0">
                <a:solidFill>
                  <a:srgbClr val="4471C4"/>
                </a:solidFill>
                <a:latin typeface="+mn-lt"/>
                <a:ea typeface="+mn-ea"/>
                <a:cs typeface="+mn-cs"/>
              </a:rPr>
              <a:t>5.	Conclusions et recommandations de l’ACIG</a:t>
            </a:r>
            <a:br>
              <a:rPr lang="fr-CA" sz="2600" b="1" dirty="0">
                <a:solidFill>
                  <a:srgbClr val="4471C4"/>
                </a:solidFill>
                <a:latin typeface="+mn-lt"/>
                <a:ea typeface="+mn-ea"/>
                <a:cs typeface="+mn-cs"/>
              </a:rPr>
            </a:br>
            <a:endParaRPr lang="fr-CA" sz="2600" b="1" dirty="0">
              <a:solidFill>
                <a:srgbClr val="4471C4"/>
              </a:solidFill>
              <a:latin typeface="+mn-lt"/>
              <a:ea typeface="+mn-ea"/>
              <a:cs typeface="+mn-cs"/>
            </a:endParaRPr>
          </a:p>
        </p:txBody>
      </p:sp>
      <p:sp>
        <p:nvSpPr>
          <p:cNvPr id="4" name="Sous-titre 2">
            <a:extLst>
              <a:ext uri="{FF2B5EF4-FFF2-40B4-BE49-F238E27FC236}">
                <a16:creationId xmlns:a16="http://schemas.microsoft.com/office/drawing/2014/main" id="{9C8D5016-C023-4DD0-D1AF-F110CD108DA9}"/>
              </a:ext>
            </a:extLst>
          </p:cNvPr>
          <p:cNvSpPr>
            <a:spLocks noGrp="1"/>
          </p:cNvSpPr>
          <p:nvPr>
            <p:ph type="subTitle" idx="1"/>
          </p:nvPr>
        </p:nvSpPr>
        <p:spPr>
          <a:xfrm>
            <a:off x="660719" y="1208597"/>
            <a:ext cx="10758114" cy="4799593"/>
          </a:xfrm>
        </p:spPr>
        <p:txBody>
          <a:bodyPr anchor="ctr">
            <a:normAutofit fontScale="92500"/>
          </a:bodyPr>
          <a:lstStyle/>
          <a:p>
            <a:pPr marL="285750" lvl="0" indent="-285750" algn="l">
              <a:lnSpc>
                <a:spcPct val="107000"/>
              </a:lnSpc>
              <a:buFont typeface="Arial" panose="020B0604020202020204" pitchFamily="34" charset="0"/>
              <a:buChar char="•"/>
            </a:pPr>
            <a:r>
              <a:rPr lang="fr-CA" sz="2400" b="1" dirty="0">
                <a:effectLst/>
                <a:latin typeface="Calibri" panose="020F0502020204030204" pitchFamily="34" charset="0"/>
                <a:ea typeface="Calibri" panose="020F0502020204030204" pitchFamily="34" charset="0"/>
                <a:cs typeface="Times New Roman" panose="02020603050405020304" pitchFamily="18" charset="0"/>
              </a:rPr>
              <a:t>D’autoriser le déploiement du mécanisme de cession de volumes aux clients intéressés sans prendre en compte l’impact sur le tarif moyen ajusté du GSR</a:t>
            </a:r>
            <a:endParaRPr lang="fr-CA" sz="3200" b="1" dirty="0">
              <a:effectLst/>
              <a:latin typeface="Calibri" panose="020F0502020204030204" pitchFamily="34" charset="0"/>
              <a:ea typeface="Calibri" panose="020F0502020204030204" pitchFamily="34" charset="0"/>
              <a:cs typeface="Times New Roman" panose="02020603050405020304" pitchFamily="18" charset="0"/>
            </a:endParaRPr>
          </a:p>
          <a:p>
            <a:pPr marL="285750" lvl="0" indent="-285750" algn="l">
              <a:lnSpc>
                <a:spcPct val="107000"/>
              </a:lnSpc>
              <a:buFont typeface="Arial" panose="020B0604020202020204" pitchFamily="34" charset="0"/>
              <a:buChar char="•"/>
            </a:pPr>
            <a:r>
              <a:rPr lang="fr-CA" sz="2400" b="1" dirty="0">
                <a:effectLst/>
                <a:latin typeface="Calibri" panose="020F0502020204030204" pitchFamily="34" charset="0"/>
                <a:ea typeface="Calibri" panose="020F0502020204030204" pitchFamily="34" charset="0"/>
                <a:cs typeface="Times New Roman" panose="02020603050405020304" pitchFamily="18" charset="0"/>
              </a:rPr>
              <a:t>D</a:t>
            </a:r>
            <a:r>
              <a:rPr lang="fr-CA" b="1" dirty="0">
                <a:latin typeface="Calibri" panose="020F0502020204030204" pitchFamily="34" charset="0"/>
                <a:ea typeface="Calibri" panose="020F0502020204030204" pitchFamily="34" charset="0"/>
                <a:cs typeface="Times New Roman" panose="02020603050405020304" pitchFamily="18" charset="0"/>
              </a:rPr>
              <a:t>’autoriser que la cession de volumes comprenne les attributs environnementaux du GSR, notamment les unités de conformité du RCP, sans autres conditions</a:t>
            </a:r>
          </a:p>
          <a:p>
            <a:pPr marL="285750" lvl="0" indent="-285750" algn="l">
              <a:lnSpc>
                <a:spcPct val="107000"/>
              </a:lnSpc>
              <a:buFont typeface="Arial" panose="020B0604020202020204" pitchFamily="34" charset="0"/>
              <a:buChar char="•"/>
            </a:pPr>
            <a:r>
              <a:rPr lang="fr-CA" sz="2400" b="1" dirty="0">
                <a:latin typeface="Calibri" panose="020F0502020204030204" pitchFamily="34" charset="0"/>
                <a:ea typeface="Calibri" panose="020F0502020204030204" pitchFamily="34" charset="0"/>
                <a:cs typeface="Times New Roman" panose="02020603050405020304" pitchFamily="18" charset="0"/>
              </a:rPr>
              <a:t>D’autoriser Énergir à vendre les unités de conformité qui ne seront pas cédées aux industriels</a:t>
            </a:r>
          </a:p>
          <a:p>
            <a:pPr marL="285750" lvl="0" indent="-285750" algn="l">
              <a:lnSpc>
                <a:spcPct val="107000"/>
              </a:lnSpc>
              <a:buFont typeface="Arial" panose="020B0604020202020204" pitchFamily="34" charset="0"/>
              <a:buChar char="•"/>
            </a:pPr>
            <a:r>
              <a:rPr lang="fr-CA" b="1" dirty="0">
                <a:latin typeface="Calibri" panose="020F0502020204030204" pitchFamily="34" charset="0"/>
                <a:ea typeface="Calibri" panose="020F0502020204030204" pitchFamily="34" charset="0"/>
                <a:cs typeface="Times New Roman" panose="02020603050405020304" pitchFamily="18" charset="0"/>
              </a:rPr>
              <a:t>D’autoriser que les revenus provenant des UC soient utilisés afin de protéger les consommateurs et de favoriser la commercialisation du GSR, tel que décrit à la section 5.6</a:t>
            </a:r>
          </a:p>
          <a:p>
            <a:pPr marL="285750" lvl="0" indent="-285750" algn="l">
              <a:lnSpc>
                <a:spcPct val="107000"/>
              </a:lnSpc>
              <a:buFont typeface="Arial" panose="020B0604020202020204" pitchFamily="34" charset="0"/>
              <a:buChar char="•"/>
            </a:pPr>
            <a:r>
              <a:rPr lang="fr-CA" sz="2400" b="1" dirty="0">
                <a:latin typeface="Calibri" panose="020F0502020204030204" pitchFamily="34" charset="0"/>
                <a:ea typeface="Calibri" panose="020F0502020204030204" pitchFamily="34" charset="0"/>
                <a:cs typeface="Times New Roman" panose="02020603050405020304" pitchFamily="18" charset="0"/>
              </a:rPr>
              <a:t>D’instaurer des mesures de suivi pour les données de marché des UC et de la stratégie d’Énergir pour valoriser les UC</a:t>
            </a:r>
          </a:p>
          <a:p>
            <a:pPr marL="285750" lvl="0" indent="-285750" algn="l">
              <a:lnSpc>
                <a:spcPct val="107000"/>
              </a:lnSpc>
              <a:buFont typeface="Arial" panose="020B0604020202020204" pitchFamily="34" charset="0"/>
              <a:buChar char="•"/>
            </a:pPr>
            <a:endParaRPr lang="fr-CA" sz="2400" b="1" dirty="0">
              <a:latin typeface="Calibri" panose="020F0502020204030204" pitchFamily="34" charset="0"/>
              <a:ea typeface="Calibri" panose="020F0502020204030204" pitchFamily="34" charset="0"/>
              <a:cs typeface="Times New Roman" panose="02020603050405020304" pitchFamily="18" charset="0"/>
            </a:endParaRPr>
          </a:p>
        </p:txBody>
      </p:sp>
      <p:pic>
        <p:nvPicPr>
          <p:cNvPr id="5" name="Picture 2" descr="Industrial Gas Users Association | l’Association Des Consommateurs Industriels De Gaz">
            <a:extLst>
              <a:ext uri="{FF2B5EF4-FFF2-40B4-BE49-F238E27FC236}">
                <a16:creationId xmlns:a16="http://schemas.microsoft.com/office/drawing/2014/main" id="{9E79E9F9-6ACF-03E7-0CF5-BD9E3ADA96B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7611" y="6008191"/>
            <a:ext cx="1524000" cy="676275"/>
          </a:xfrm>
          <a:prstGeom prst="rect">
            <a:avLst/>
          </a:prstGeom>
          <a:noFill/>
          <a:extLst>
            <a:ext uri="{909E8E84-426E-40DD-AFC4-6F175D3DCCD1}">
              <a14:hiddenFill xmlns:a14="http://schemas.microsoft.com/office/drawing/2010/main">
                <a:solidFill>
                  <a:srgbClr val="FFFFFF"/>
                </a:solidFill>
              </a14:hiddenFill>
            </a:ext>
          </a:extLst>
        </p:spPr>
      </p:pic>
      <p:sp>
        <p:nvSpPr>
          <p:cNvPr id="7" name="Espace réservé du pied de page 6">
            <a:extLst>
              <a:ext uri="{FF2B5EF4-FFF2-40B4-BE49-F238E27FC236}">
                <a16:creationId xmlns:a16="http://schemas.microsoft.com/office/drawing/2014/main" id="{F8DEC9B2-0963-562A-F4BC-7E037133353A}"/>
              </a:ext>
            </a:extLst>
          </p:cNvPr>
          <p:cNvSpPr>
            <a:spLocks noGrp="1"/>
          </p:cNvSpPr>
          <p:nvPr>
            <p:ph type="ftr" sz="quarter" idx="11"/>
          </p:nvPr>
        </p:nvSpPr>
        <p:spPr/>
        <p:txBody>
          <a:bodyPr/>
          <a:lstStyle/>
          <a:p>
            <a:r>
              <a:rPr lang="fr-CA" dirty="0"/>
              <a:t>R-4008-2017-Étape E- Présentation de la preuve de l’ACIG </a:t>
            </a:r>
          </a:p>
        </p:txBody>
      </p:sp>
      <p:sp>
        <p:nvSpPr>
          <p:cNvPr id="8" name="Espace réservé du numéro de diapositive 7">
            <a:extLst>
              <a:ext uri="{FF2B5EF4-FFF2-40B4-BE49-F238E27FC236}">
                <a16:creationId xmlns:a16="http://schemas.microsoft.com/office/drawing/2014/main" id="{B679AB71-A359-2961-07A3-351DCB3CB9F2}"/>
              </a:ext>
            </a:extLst>
          </p:cNvPr>
          <p:cNvSpPr>
            <a:spLocks noGrp="1"/>
          </p:cNvSpPr>
          <p:nvPr>
            <p:ph type="sldNum" sz="quarter" idx="12"/>
          </p:nvPr>
        </p:nvSpPr>
        <p:spPr/>
        <p:txBody>
          <a:bodyPr/>
          <a:lstStyle/>
          <a:p>
            <a:fld id="{57C89961-5963-4D92-A17B-1EB1C6BBCFFA}" type="slidenum">
              <a:rPr lang="fr-CA" smtClean="0"/>
              <a:t>13</a:t>
            </a:fld>
            <a:endParaRPr lang="fr-CA"/>
          </a:p>
        </p:txBody>
      </p:sp>
    </p:spTree>
    <p:extLst>
      <p:ext uri="{BB962C8B-B14F-4D97-AF65-F5344CB8AC3E}">
        <p14:creationId xmlns:p14="http://schemas.microsoft.com/office/powerpoint/2010/main" val="16856247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9828B9D-F70E-912C-3C18-E1A00CA3A0DE}"/>
              </a:ext>
            </a:extLst>
          </p:cNvPr>
          <p:cNvSpPr>
            <a:spLocks noGrp="1"/>
          </p:cNvSpPr>
          <p:nvPr>
            <p:ph type="ctrTitle"/>
          </p:nvPr>
        </p:nvSpPr>
        <p:spPr>
          <a:xfrm>
            <a:off x="660719" y="322004"/>
            <a:ext cx="11120827" cy="1076865"/>
          </a:xfrm>
        </p:spPr>
        <p:txBody>
          <a:bodyPr>
            <a:noAutofit/>
          </a:bodyPr>
          <a:lstStyle/>
          <a:p>
            <a:pPr algn="l"/>
            <a:r>
              <a:rPr lang="fr-CA" sz="2600" b="1" dirty="0">
                <a:solidFill>
                  <a:srgbClr val="4471C4"/>
                </a:solidFill>
                <a:latin typeface="+mn-lt"/>
                <a:ea typeface="+mn-ea"/>
                <a:cs typeface="+mn-cs"/>
              </a:rPr>
              <a:t/>
            </a:r>
            <a:br>
              <a:rPr lang="fr-CA" sz="2600" b="1" dirty="0">
                <a:solidFill>
                  <a:srgbClr val="4471C4"/>
                </a:solidFill>
                <a:latin typeface="+mn-lt"/>
                <a:ea typeface="+mn-ea"/>
                <a:cs typeface="+mn-cs"/>
              </a:rPr>
            </a:br>
            <a:r>
              <a:rPr lang="fr-CA" sz="2600" b="1" dirty="0">
                <a:solidFill>
                  <a:srgbClr val="4471C4"/>
                </a:solidFill>
                <a:latin typeface="+mn-lt"/>
                <a:ea typeface="+mn-ea"/>
                <a:cs typeface="+mn-cs"/>
              </a:rPr>
              <a:t>5.	Conclusions et recommandations de l’ACIG (suite)</a:t>
            </a:r>
            <a:br>
              <a:rPr lang="fr-CA" sz="2600" b="1" dirty="0">
                <a:solidFill>
                  <a:srgbClr val="4471C4"/>
                </a:solidFill>
                <a:latin typeface="+mn-lt"/>
                <a:ea typeface="+mn-ea"/>
                <a:cs typeface="+mn-cs"/>
              </a:rPr>
            </a:br>
            <a:endParaRPr lang="fr-CA" sz="2600" b="1" dirty="0">
              <a:solidFill>
                <a:srgbClr val="4471C4"/>
              </a:solidFill>
              <a:latin typeface="+mn-lt"/>
              <a:ea typeface="+mn-ea"/>
              <a:cs typeface="+mn-cs"/>
            </a:endParaRPr>
          </a:p>
        </p:txBody>
      </p:sp>
      <p:sp>
        <p:nvSpPr>
          <p:cNvPr id="4" name="Sous-titre 2">
            <a:extLst>
              <a:ext uri="{FF2B5EF4-FFF2-40B4-BE49-F238E27FC236}">
                <a16:creationId xmlns:a16="http://schemas.microsoft.com/office/drawing/2014/main" id="{9C8D5016-C023-4DD0-D1AF-F110CD108DA9}"/>
              </a:ext>
            </a:extLst>
          </p:cNvPr>
          <p:cNvSpPr>
            <a:spLocks noGrp="1"/>
          </p:cNvSpPr>
          <p:nvPr>
            <p:ph type="subTitle" idx="1"/>
          </p:nvPr>
        </p:nvSpPr>
        <p:spPr>
          <a:xfrm>
            <a:off x="660719" y="976545"/>
            <a:ext cx="10758114" cy="3009529"/>
          </a:xfrm>
        </p:spPr>
        <p:txBody>
          <a:bodyPr anchor="ctr">
            <a:normAutofit/>
          </a:bodyPr>
          <a:lstStyle/>
          <a:p>
            <a:pPr marL="285750" lvl="0" indent="-285750" algn="l">
              <a:lnSpc>
                <a:spcPct val="107000"/>
              </a:lnSpc>
              <a:buFont typeface="Arial" panose="020B0604020202020204" pitchFamily="34" charset="0"/>
              <a:buChar char="•"/>
            </a:pPr>
            <a:r>
              <a:rPr lang="fr-CA" sz="2200" b="1" dirty="0">
                <a:effectLst/>
                <a:latin typeface="Calibri" panose="020F0502020204030204" pitchFamily="34" charset="0"/>
                <a:ea typeface="Calibri" panose="020F0502020204030204" pitchFamily="34" charset="0"/>
                <a:cs typeface="Times New Roman" panose="02020603050405020304" pitchFamily="18" charset="0"/>
              </a:rPr>
              <a:t>De considérer d’inclure une caractéristique contractuelle directement liée à l’intensité carbone dans l’approvisionnement de contrats d’achats de GSR</a:t>
            </a:r>
          </a:p>
          <a:p>
            <a:pPr marL="285750" lvl="0" indent="-285750" algn="l">
              <a:lnSpc>
                <a:spcPct val="107000"/>
              </a:lnSpc>
              <a:buFont typeface="Arial" panose="020B0604020202020204" pitchFamily="34" charset="0"/>
              <a:buChar char="•"/>
            </a:pPr>
            <a:r>
              <a:rPr lang="fr-CA" sz="2200" b="1" dirty="0">
                <a:latin typeface="Calibri" panose="020F0502020204030204" pitchFamily="34" charset="0"/>
                <a:ea typeface="Calibri" panose="020F0502020204030204" pitchFamily="34" charset="0"/>
                <a:cs typeface="Times New Roman" panose="02020603050405020304" pitchFamily="18" charset="0"/>
              </a:rPr>
              <a:t>D’approuver l’application des méthodologies de valorisation du GSR et de cession de volumes présentées au dossier par l’ACIG jusqu’à l’année 2025-2026</a:t>
            </a:r>
          </a:p>
          <a:p>
            <a:pPr marL="285750" lvl="0" indent="-285750" algn="l">
              <a:lnSpc>
                <a:spcPct val="107000"/>
              </a:lnSpc>
              <a:buFont typeface="Arial" panose="020B0604020202020204" pitchFamily="34" charset="0"/>
              <a:buChar char="•"/>
            </a:pPr>
            <a:r>
              <a:rPr lang="fr-CA" sz="2200" b="1" dirty="0">
                <a:latin typeface="Calibri" panose="020F0502020204030204" pitchFamily="34" charset="0"/>
                <a:ea typeface="Calibri" panose="020F0502020204030204" pitchFamily="34" charset="0"/>
                <a:cs typeface="Times New Roman" panose="02020603050405020304" pitchFamily="18" charset="0"/>
              </a:rPr>
              <a:t>Subsidiairement, de limiter dans le temps les conclusions ultimement retenues par la Régie dans la présente Étape E jusqu’à l’année tarifaire 2025-2026 afin d’en refaire le bilan et revoir leur efficacité</a:t>
            </a:r>
          </a:p>
        </p:txBody>
      </p:sp>
      <p:pic>
        <p:nvPicPr>
          <p:cNvPr id="5" name="Picture 2" descr="Industrial Gas Users Association | l’Association Des Consommateurs Industriels De Gaz">
            <a:extLst>
              <a:ext uri="{FF2B5EF4-FFF2-40B4-BE49-F238E27FC236}">
                <a16:creationId xmlns:a16="http://schemas.microsoft.com/office/drawing/2014/main" id="{9E79E9F9-6ACF-03E7-0CF5-BD9E3ADA96B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7611" y="6008191"/>
            <a:ext cx="1524000" cy="676275"/>
          </a:xfrm>
          <a:prstGeom prst="rect">
            <a:avLst/>
          </a:prstGeom>
          <a:noFill/>
          <a:extLst>
            <a:ext uri="{909E8E84-426E-40DD-AFC4-6F175D3DCCD1}">
              <a14:hiddenFill xmlns:a14="http://schemas.microsoft.com/office/drawing/2010/main">
                <a:solidFill>
                  <a:srgbClr val="FFFFFF"/>
                </a:solidFill>
              </a14:hiddenFill>
            </a:ext>
          </a:extLst>
        </p:spPr>
      </p:pic>
      <p:sp>
        <p:nvSpPr>
          <p:cNvPr id="7" name="Espace réservé du pied de page 6">
            <a:extLst>
              <a:ext uri="{FF2B5EF4-FFF2-40B4-BE49-F238E27FC236}">
                <a16:creationId xmlns:a16="http://schemas.microsoft.com/office/drawing/2014/main" id="{F8DEC9B2-0963-562A-F4BC-7E037133353A}"/>
              </a:ext>
            </a:extLst>
          </p:cNvPr>
          <p:cNvSpPr>
            <a:spLocks noGrp="1"/>
          </p:cNvSpPr>
          <p:nvPr>
            <p:ph type="ftr" sz="quarter" idx="11"/>
          </p:nvPr>
        </p:nvSpPr>
        <p:spPr/>
        <p:txBody>
          <a:bodyPr/>
          <a:lstStyle/>
          <a:p>
            <a:r>
              <a:rPr lang="fr-CA" dirty="0"/>
              <a:t>R-4008-2017-Étape E- Présentation de la preuve de l’ACIG </a:t>
            </a:r>
          </a:p>
        </p:txBody>
      </p:sp>
      <p:sp>
        <p:nvSpPr>
          <p:cNvPr id="8" name="Espace réservé du numéro de diapositive 7">
            <a:extLst>
              <a:ext uri="{FF2B5EF4-FFF2-40B4-BE49-F238E27FC236}">
                <a16:creationId xmlns:a16="http://schemas.microsoft.com/office/drawing/2014/main" id="{B679AB71-A359-2961-07A3-351DCB3CB9F2}"/>
              </a:ext>
            </a:extLst>
          </p:cNvPr>
          <p:cNvSpPr>
            <a:spLocks noGrp="1"/>
          </p:cNvSpPr>
          <p:nvPr>
            <p:ph type="sldNum" sz="quarter" idx="12"/>
          </p:nvPr>
        </p:nvSpPr>
        <p:spPr/>
        <p:txBody>
          <a:bodyPr/>
          <a:lstStyle/>
          <a:p>
            <a:fld id="{57C89961-5963-4D92-A17B-1EB1C6BBCFFA}" type="slidenum">
              <a:rPr lang="fr-CA" smtClean="0"/>
              <a:t>14</a:t>
            </a:fld>
            <a:endParaRPr lang="fr-CA"/>
          </a:p>
        </p:txBody>
      </p:sp>
    </p:spTree>
    <p:extLst>
      <p:ext uri="{BB962C8B-B14F-4D97-AF65-F5344CB8AC3E}">
        <p14:creationId xmlns:p14="http://schemas.microsoft.com/office/powerpoint/2010/main" val="34021391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a:extLst>
              <a:ext uri="{FF2B5EF4-FFF2-40B4-BE49-F238E27FC236}">
                <a16:creationId xmlns:a16="http://schemas.microsoft.com/office/drawing/2014/main" id="{D1BA7CF2-4686-4645-AA89-A48978DCF9F6}"/>
              </a:ext>
            </a:extLst>
          </p:cNvPr>
          <p:cNvSpPr>
            <a:spLocks noGrp="1"/>
          </p:cNvSpPr>
          <p:nvPr>
            <p:ph type="subTitle" idx="1"/>
            <p:custDataLst>
              <p:tags r:id="rId1"/>
            </p:custDataLst>
          </p:nvPr>
        </p:nvSpPr>
        <p:spPr>
          <a:xfrm>
            <a:off x="1113182" y="4747168"/>
            <a:ext cx="9965635" cy="1676932"/>
          </a:xfrm>
        </p:spPr>
        <p:txBody>
          <a:bodyPr>
            <a:normAutofit fontScale="92500"/>
          </a:bodyPr>
          <a:lstStyle/>
          <a:p>
            <a:r>
              <a:rPr lang="fr-CA" sz="4000" b="1" dirty="0">
                <a:solidFill>
                  <a:srgbClr val="4471C4"/>
                </a:solidFill>
              </a:rPr>
              <a:t>Merci de votre attention</a:t>
            </a:r>
          </a:p>
          <a:p>
            <a:pPr>
              <a:spcBef>
                <a:spcPts val="0"/>
              </a:spcBef>
            </a:pPr>
            <a:endParaRPr lang="fr-CA" sz="1300" b="1" dirty="0">
              <a:solidFill>
                <a:srgbClr val="4471C4"/>
              </a:solidFill>
            </a:endParaRPr>
          </a:p>
          <a:p>
            <a:r>
              <a:rPr lang="fr-CA" sz="4000" b="1" dirty="0">
                <a:solidFill>
                  <a:srgbClr val="4471C4"/>
                </a:solidFill>
              </a:rPr>
              <a:t>Association des consommateurs industriels de gaz</a:t>
            </a:r>
          </a:p>
        </p:txBody>
      </p:sp>
      <p:sp>
        <p:nvSpPr>
          <p:cNvPr id="4" name="Espace réservé du numéro de diapositive 3">
            <a:extLst>
              <a:ext uri="{FF2B5EF4-FFF2-40B4-BE49-F238E27FC236}">
                <a16:creationId xmlns:a16="http://schemas.microsoft.com/office/drawing/2014/main" id="{4A14D98E-EBA9-4D6F-949C-84F340875B75}"/>
              </a:ext>
            </a:extLst>
          </p:cNvPr>
          <p:cNvSpPr>
            <a:spLocks noGrp="1"/>
          </p:cNvSpPr>
          <p:nvPr>
            <p:ph type="sldNum" sz="quarter" idx="12"/>
            <p:custDataLst>
              <p:tags r:id="rId2"/>
            </p:custDataLst>
          </p:nvPr>
        </p:nvSpPr>
        <p:spPr/>
        <p:txBody>
          <a:bodyPr/>
          <a:lstStyle/>
          <a:p>
            <a:fld id="{869B0F6E-DC85-4791-BD5A-54E2E37CC958}" type="slidenum">
              <a:rPr lang="fr-CA" smtClean="0"/>
              <a:t>15</a:t>
            </a:fld>
            <a:endParaRPr lang="fr-CA"/>
          </a:p>
        </p:txBody>
      </p:sp>
      <p:pic>
        <p:nvPicPr>
          <p:cNvPr id="5" name="Picture 2">
            <a:extLst>
              <a:ext uri="{FF2B5EF4-FFF2-40B4-BE49-F238E27FC236}">
                <a16:creationId xmlns:a16="http://schemas.microsoft.com/office/drawing/2014/main" id="{1C400542-3581-4E46-BC9C-799D91287AEA}"/>
              </a:ext>
            </a:extLst>
          </p:cNvPr>
          <p:cNvPicPr>
            <a:picLocks noChangeAspect="1" noChangeArrowheads="1"/>
          </p:cNvPicPr>
          <p:nvPr>
            <p:custDataLst>
              <p:tags r:id="rId3"/>
            </p:custDataLst>
          </p:nvPr>
        </p:nvPicPr>
        <p:blipFill>
          <a:blip r:embed="rId5" cstate="print">
            <a:extLst>
              <a:ext uri="{28A0092B-C50C-407E-A947-70E740481C1C}">
                <a14:useLocalDpi xmlns:a14="http://schemas.microsoft.com/office/drawing/2010/main" val="0"/>
              </a:ext>
            </a:extLst>
          </a:blip>
          <a:srcRect/>
          <a:stretch>
            <a:fillRect/>
          </a:stretch>
        </p:blipFill>
        <p:spPr bwMode="auto">
          <a:xfrm>
            <a:off x="2399203" y="331062"/>
            <a:ext cx="7393594" cy="41566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892096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9828B9D-F70E-912C-3C18-E1A00CA3A0DE}"/>
              </a:ext>
            </a:extLst>
          </p:cNvPr>
          <p:cNvSpPr>
            <a:spLocks noGrp="1"/>
          </p:cNvSpPr>
          <p:nvPr>
            <p:ph type="ctrTitle"/>
          </p:nvPr>
        </p:nvSpPr>
        <p:spPr>
          <a:xfrm>
            <a:off x="898927" y="379073"/>
            <a:ext cx="10758114" cy="551230"/>
          </a:xfrm>
        </p:spPr>
        <p:txBody>
          <a:bodyPr>
            <a:noAutofit/>
          </a:bodyPr>
          <a:lstStyle/>
          <a:p>
            <a:r>
              <a:rPr lang="en-US" sz="2600" b="1" dirty="0">
                <a:solidFill>
                  <a:srgbClr val="4471C4"/>
                </a:solidFill>
                <a:latin typeface="+mn-lt"/>
                <a:ea typeface="+mn-ea"/>
                <a:cs typeface="+mn-cs"/>
              </a:rPr>
              <a:t/>
            </a:r>
            <a:br>
              <a:rPr lang="en-US" sz="2600" b="1" dirty="0">
                <a:solidFill>
                  <a:srgbClr val="4471C4"/>
                </a:solidFill>
                <a:latin typeface="+mn-lt"/>
                <a:ea typeface="+mn-ea"/>
                <a:cs typeface="+mn-cs"/>
              </a:rPr>
            </a:br>
            <a:r>
              <a:rPr lang="en-US" sz="2600" b="1" dirty="0">
                <a:solidFill>
                  <a:srgbClr val="4471C4"/>
                </a:solidFill>
                <a:latin typeface="+mn-lt"/>
                <a:ea typeface="+mn-ea"/>
                <a:cs typeface="+mn-cs"/>
              </a:rPr>
              <a:t/>
            </a:r>
            <a:br>
              <a:rPr lang="en-US" sz="2600" b="1" dirty="0">
                <a:solidFill>
                  <a:srgbClr val="4471C4"/>
                </a:solidFill>
                <a:latin typeface="+mn-lt"/>
                <a:ea typeface="+mn-ea"/>
                <a:cs typeface="+mn-cs"/>
              </a:rPr>
            </a:br>
            <a:r>
              <a:rPr lang="fr-CA" sz="2600" b="1" dirty="0">
                <a:solidFill>
                  <a:srgbClr val="4471C4"/>
                </a:solidFill>
                <a:latin typeface="+mn-lt"/>
                <a:ea typeface="+mn-ea"/>
                <a:cs typeface="+mn-cs"/>
              </a:rPr>
              <a:t>PLAN DE LA PRÉSENTATION DE L’ACIG </a:t>
            </a:r>
            <a:endParaRPr lang="fr-CA" sz="2600" dirty="0"/>
          </a:p>
        </p:txBody>
      </p:sp>
      <p:sp>
        <p:nvSpPr>
          <p:cNvPr id="4" name="Sous-titre 2">
            <a:extLst>
              <a:ext uri="{FF2B5EF4-FFF2-40B4-BE49-F238E27FC236}">
                <a16:creationId xmlns:a16="http://schemas.microsoft.com/office/drawing/2014/main" id="{9C8D5016-C023-4DD0-D1AF-F110CD108DA9}"/>
              </a:ext>
            </a:extLst>
          </p:cNvPr>
          <p:cNvSpPr>
            <a:spLocks noGrp="1"/>
          </p:cNvSpPr>
          <p:nvPr>
            <p:ph type="subTitle" idx="1"/>
          </p:nvPr>
        </p:nvSpPr>
        <p:spPr>
          <a:xfrm>
            <a:off x="898927" y="1314493"/>
            <a:ext cx="10726738" cy="3961349"/>
          </a:xfrm>
        </p:spPr>
        <p:txBody>
          <a:bodyPr anchor="ctr">
            <a:normAutofit/>
          </a:bodyPr>
          <a:lstStyle/>
          <a:p>
            <a:pPr marL="457200" indent="-457200" algn="l">
              <a:lnSpc>
                <a:spcPct val="107000"/>
              </a:lnSpc>
              <a:buFont typeface="+mj-lt"/>
              <a:buAutoNum type="arabicPeriod"/>
            </a:pPr>
            <a:r>
              <a:rPr lang="fr-CA" b="1" dirty="0">
                <a:solidFill>
                  <a:srgbClr val="4471C4"/>
                </a:solidFill>
                <a:latin typeface="Calibri" panose="020F0502020204030204" pitchFamily="34" charset="0"/>
                <a:cs typeface="Times New Roman" panose="02020603050405020304" pitchFamily="18" charset="0"/>
              </a:rPr>
              <a:t>Besoins spécifiques des clients relatifs à l’intensité carbone</a:t>
            </a:r>
          </a:p>
          <a:p>
            <a:pPr marL="914400" lvl="1" indent="-457200" algn="l">
              <a:lnSpc>
                <a:spcPct val="107000"/>
              </a:lnSpc>
              <a:buFont typeface="Wingdings" panose="05000000000000000000" pitchFamily="2" charset="2"/>
              <a:buChar char="§"/>
            </a:pPr>
            <a:r>
              <a:rPr lang="fr-CA" b="1" dirty="0">
                <a:latin typeface="Calibri" panose="020F0502020204030204" pitchFamily="34" charset="0"/>
                <a:cs typeface="Times New Roman" panose="02020603050405020304" pitchFamily="18" charset="0"/>
              </a:rPr>
              <a:t>Valorisation des attributs environnementaux</a:t>
            </a:r>
          </a:p>
          <a:p>
            <a:pPr marL="914400" lvl="1" indent="-457200" algn="l">
              <a:lnSpc>
                <a:spcPct val="107000"/>
              </a:lnSpc>
              <a:buFont typeface="Wingdings" panose="05000000000000000000" pitchFamily="2" charset="2"/>
              <a:buChar char="§"/>
            </a:pPr>
            <a:r>
              <a:rPr lang="fr-CA" b="1" dirty="0">
                <a:latin typeface="Calibri" panose="020F0502020204030204" pitchFamily="34" charset="0"/>
                <a:cs typeface="Times New Roman" panose="02020603050405020304" pitchFamily="18" charset="0"/>
              </a:rPr>
              <a:t>Cession de volumes</a:t>
            </a:r>
          </a:p>
          <a:p>
            <a:pPr marL="457200" indent="-457200" algn="l">
              <a:lnSpc>
                <a:spcPct val="107000"/>
              </a:lnSpc>
              <a:buFont typeface="+mj-lt"/>
              <a:buAutoNum type="arabicPeriod"/>
            </a:pPr>
            <a:r>
              <a:rPr lang="fr-CA" b="1" dirty="0">
                <a:solidFill>
                  <a:srgbClr val="4471C4"/>
                </a:solidFill>
                <a:latin typeface="Calibri" panose="020F0502020204030204" pitchFamily="34" charset="0"/>
                <a:cs typeface="Times New Roman" panose="02020603050405020304" pitchFamily="18" charset="0"/>
              </a:rPr>
              <a:t>Valorisation des unités de conformité liées au RCP</a:t>
            </a:r>
          </a:p>
          <a:p>
            <a:pPr marL="457200" indent="-457200" algn="l">
              <a:lnSpc>
                <a:spcPct val="107000"/>
              </a:lnSpc>
              <a:buFont typeface="+mj-lt"/>
              <a:buAutoNum type="arabicPeriod"/>
            </a:pPr>
            <a:r>
              <a:rPr lang="fr-CA" b="1" dirty="0">
                <a:solidFill>
                  <a:srgbClr val="4471C4"/>
                </a:solidFill>
                <a:latin typeface="Calibri" panose="020F0502020204030204" pitchFamily="34" charset="0"/>
                <a:cs typeface="Times New Roman" panose="02020603050405020304" pitchFamily="18" charset="0"/>
              </a:rPr>
              <a:t>Processus de sélection des contrats d’approvisionnement à fort potentiel d’UC</a:t>
            </a:r>
          </a:p>
          <a:p>
            <a:pPr marL="457200" indent="-457200" algn="l">
              <a:lnSpc>
                <a:spcPct val="107000"/>
              </a:lnSpc>
              <a:buFont typeface="+mj-lt"/>
              <a:buAutoNum type="arabicPeriod"/>
            </a:pPr>
            <a:r>
              <a:rPr lang="fr-CA" b="1" dirty="0">
                <a:solidFill>
                  <a:srgbClr val="4471C4"/>
                </a:solidFill>
                <a:latin typeface="Calibri" panose="020F0502020204030204" pitchFamily="34" charset="0"/>
                <a:cs typeface="Times New Roman" panose="02020603050405020304" pitchFamily="18" charset="0"/>
              </a:rPr>
              <a:t>Période d’application des méthodologies de valorisation du GSR et de cession de volumes</a:t>
            </a:r>
          </a:p>
          <a:p>
            <a:pPr marL="457200" indent="-457200" algn="l">
              <a:lnSpc>
                <a:spcPct val="107000"/>
              </a:lnSpc>
              <a:buFont typeface="+mj-lt"/>
              <a:buAutoNum type="arabicPeriod"/>
            </a:pPr>
            <a:r>
              <a:rPr lang="fr-CA" b="1" dirty="0">
                <a:solidFill>
                  <a:srgbClr val="4471C4"/>
                </a:solidFill>
                <a:latin typeface="Calibri" panose="020F0502020204030204" pitchFamily="34" charset="0"/>
                <a:cs typeface="Times New Roman" panose="02020603050405020304" pitchFamily="18" charset="0"/>
              </a:rPr>
              <a:t>Conclusions et recommandations de l’ACIG</a:t>
            </a:r>
          </a:p>
        </p:txBody>
      </p:sp>
      <p:pic>
        <p:nvPicPr>
          <p:cNvPr id="5" name="Picture 2" descr="Industrial Gas Users Association | l’Association Des Consommateurs Industriels De Gaz">
            <a:extLst>
              <a:ext uri="{FF2B5EF4-FFF2-40B4-BE49-F238E27FC236}">
                <a16:creationId xmlns:a16="http://schemas.microsoft.com/office/drawing/2014/main" id="{9E79E9F9-6ACF-03E7-0CF5-BD9E3ADA96B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7611" y="6008191"/>
            <a:ext cx="1524000" cy="676275"/>
          </a:xfrm>
          <a:prstGeom prst="rect">
            <a:avLst/>
          </a:prstGeom>
          <a:noFill/>
          <a:extLst>
            <a:ext uri="{909E8E84-426E-40DD-AFC4-6F175D3DCCD1}">
              <a14:hiddenFill xmlns:a14="http://schemas.microsoft.com/office/drawing/2010/main">
                <a:solidFill>
                  <a:srgbClr val="FFFFFF"/>
                </a:solidFill>
              </a14:hiddenFill>
            </a:ext>
          </a:extLst>
        </p:spPr>
      </p:pic>
      <p:sp>
        <p:nvSpPr>
          <p:cNvPr id="7" name="Espace réservé du pied de page 6">
            <a:extLst>
              <a:ext uri="{FF2B5EF4-FFF2-40B4-BE49-F238E27FC236}">
                <a16:creationId xmlns:a16="http://schemas.microsoft.com/office/drawing/2014/main" id="{F8DEC9B2-0963-562A-F4BC-7E037133353A}"/>
              </a:ext>
            </a:extLst>
          </p:cNvPr>
          <p:cNvSpPr>
            <a:spLocks noGrp="1"/>
          </p:cNvSpPr>
          <p:nvPr>
            <p:ph type="ftr" sz="quarter" idx="11"/>
          </p:nvPr>
        </p:nvSpPr>
        <p:spPr/>
        <p:txBody>
          <a:bodyPr/>
          <a:lstStyle/>
          <a:p>
            <a:r>
              <a:rPr lang="fr-CA" dirty="0"/>
              <a:t>R-4008-2017-Étape E- Présentation de la preuve de l’ACIG </a:t>
            </a:r>
          </a:p>
        </p:txBody>
      </p:sp>
      <p:sp>
        <p:nvSpPr>
          <p:cNvPr id="8" name="Espace réservé du numéro de diapositive 7">
            <a:extLst>
              <a:ext uri="{FF2B5EF4-FFF2-40B4-BE49-F238E27FC236}">
                <a16:creationId xmlns:a16="http://schemas.microsoft.com/office/drawing/2014/main" id="{B679AB71-A359-2961-07A3-351DCB3CB9F2}"/>
              </a:ext>
            </a:extLst>
          </p:cNvPr>
          <p:cNvSpPr>
            <a:spLocks noGrp="1"/>
          </p:cNvSpPr>
          <p:nvPr>
            <p:ph type="sldNum" sz="quarter" idx="12"/>
          </p:nvPr>
        </p:nvSpPr>
        <p:spPr/>
        <p:txBody>
          <a:bodyPr/>
          <a:lstStyle/>
          <a:p>
            <a:fld id="{57C89961-5963-4D92-A17B-1EB1C6BBCFFA}" type="slidenum">
              <a:rPr lang="fr-CA" smtClean="0"/>
              <a:t>2</a:t>
            </a:fld>
            <a:endParaRPr lang="fr-CA"/>
          </a:p>
        </p:txBody>
      </p:sp>
    </p:spTree>
    <p:extLst>
      <p:ext uri="{BB962C8B-B14F-4D97-AF65-F5344CB8AC3E}">
        <p14:creationId xmlns:p14="http://schemas.microsoft.com/office/powerpoint/2010/main" val="21875854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9828B9D-F70E-912C-3C18-E1A00CA3A0DE}"/>
              </a:ext>
            </a:extLst>
          </p:cNvPr>
          <p:cNvSpPr>
            <a:spLocks noGrp="1"/>
          </p:cNvSpPr>
          <p:nvPr>
            <p:ph type="ctrTitle"/>
          </p:nvPr>
        </p:nvSpPr>
        <p:spPr>
          <a:xfrm>
            <a:off x="660719" y="322004"/>
            <a:ext cx="10693081" cy="1076865"/>
          </a:xfrm>
        </p:spPr>
        <p:txBody>
          <a:bodyPr>
            <a:noAutofit/>
          </a:bodyPr>
          <a:lstStyle/>
          <a:p>
            <a:pPr algn="l"/>
            <a:r>
              <a:rPr lang="fr-CA" sz="2600" b="1" dirty="0">
                <a:solidFill>
                  <a:srgbClr val="4471C4"/>
                </a:solidFill>
                <a:latin typeface="+mn-lt"/>
                <a:ea typeface="+mn-ea"/>
                <a:cs typeface="+mn-cs"/>
              </a:rPr>
              <a:t>1.	Besoins spécifiques des clients relatifs à l’intensité carbone</a:t>
            </a:r>
            <a:br>
              <a:rPr lang="fr-CA" sz="2600" b="1" dirty="0">
                <a:solidFill>
                  <a:srgbClr val="4471C4"/>
                </a:solidFill>
                <a:latin typeface="+mn-lt"/>
                <a:ea typeface="+mn-ea"/>
                <a:cs typeface="+mn-cs"/>
              </a:rPr>
            </a:br>
            <a:endParaRPr lang="fr-CA" sz="2600" b="1" dirty="0">
              <a:solidFill>
                <a:srgbClr val="4471C4"/>
              </a:solidFill>
              <a:latin typeface="+mn-lt"/>
              <a:ea typeface="+mn-ea"/>
              <a:cs typeface="+mn-cs"/>
            </a:endParaRPr>
          </a:p>
        </p:txBody>
      </p:sp>
      <p:sp>
        <p:nvSpPr>
          <p:cNvPr id="4" name="Sous-titre 2">
            <a:extLst>
              <a:ext uri="{FF2B5EF4-FFF2-40B4-BE49-F238E27FC236}">
                <a16:creationId xmlns:a16="http://schemas.microsoft.com/office/drawing/2014/main" id="{9C8D5016-C023-4DD0-D1AF-F110CD108DA9}"/>
              </a:ext>
            </a:extLst>
          </p:cNvPr>
          <p:cNvSpPr>
            <a:spLocks noGrp="1"/>
          </p:cNvSpPr>
          <p:nvPr>
            <p:ph type="subTitle" idx="1"/>
          </p:nvPr>
        </p:nvSpPr>
        <p:spPr>
          <a:xfrm>
            <a:off x="660719" y="961154"/>
            <a:ext cx="10758114" cy="2916455"/>
          </a:xfrm>
        </p:spPr>
        <p:txBody>
          <a:bodyPr anchor="ctr">
            <a:normAutofit/>
          </a:bodyPr>
          <a:lstStyle/>
          <a:p>
            <a:pPr marL="0" lvl="1" algn="l">
              <a:lnSpc>
                <a:spcPct val="107000"/>
              </a:lnSpc>
            </a:pPr>
            <a:r>
              <a:rPr lang="fr-CA" sz="2400" b="1" dirty="0">
                <a:solidFill>
                  <a:srgbClr val="4471C4"/>
                </a:solidFill>
                <a:latin typeface="Calibri" panose="020F0502020204030204" pitchFamily="34" charset="0"/>
                <a:cs typeface="Times New Roman" panose="02020603050405020304" pitchFamily="18" charset="0"/>
              </a:rPr>
              <a:t>Rappel des recommandations de l’ACIG :</a:t>
            </a:r>
          </a:p>
          <a:p>
            <a:pPr marL="285750" lvl="0" indent="-285750" algn="l">
              <a:lnSpc>
                <a:spcPct val="107000"/>
              </a:lnSpc>
              <a:buFont typeface="Arial" panose="020B0604020202020204" pitchFamily="34" charset="0"/>
              <a:buChar char="•"/>
            </a:pPr>
            <a:r>
              <a:rPr lang="fr-CA" sz="2400" b="1" dirty="0">
                <a:latin typeface="Calibri" panose="020F0502020204030204" pitchFamily="34" charset="0"/>
                <a:ea typeface="Calibri" panose="020F0502020204030204" pitchFamily="34" charset="0"/>
                <a:cs typeface="Times New Roman" panose="02020603050405020304" pitchFamily="18" charset="0"/>
              </a:rPr>
              <a:t>D’autoriser le déploiement du mécanisme de cession de volumes aux clients intéressés sans prendre en compte l’impact sur le tarif moyen ajusté du GSR</a:t>
            </a:r>
          </a:p>
          <a:p>
            <a:pPr marL="285750" lvl="0" indent="-285750" algn="l">
              <a:lnSpc>
                <a:spcPct val="107000"/>
              </a:lnSpc>
              <a:buFont typeface="Arial" panose="020B0604020202020204" pitchFamily="34" charset="0"/>
              <a:buChar char="•"/>
            </a:pPr>
            <a:r>
              <a:rPr lang="fr-CA" sz="2400" b="1" dirty="0">
                <a:latin typeface="Calibri" panose="020F0502020204030204" pitchFamily="34" charset="0"/>
                <a:ea typeface="Calibri" panose="020F0502020204030204" pitchFamily="34" charset="0"/>
                <a:cs typeface="Times New Roman" panose="02020603050405020304" pitchFamily="18" charset="0"/>
              </a:rPr>
              <a:t>D’autoriser que la cession de volumes comprenne les attributs environnementaux du GSR, notamment les unités de conformité du RCP, sans autres conditions</a:t>
            </a:r>
          </a:p>
        </p:txBody>
      </p:sp>
      <p:pic>
        <p:nvPicPr>
          <p:cNvPr id="5" name="Picture 2" descr="Industrial Gas Users Association | l’Association Des Consommateurs Industriels De Gaz">
            <a:extLst>
              <a:ext uri="{FF2B5EF4-FFF2-40B4-BE49-F238E27FC236}">
                <a16:creationId xmlns:a16="http://schemas.microsoft.com/office/drawing/2014/main" id="{9E79E9F9-6ACF-03E7-0CF5-BD9E3ADA96B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7611" y="6008191"/>
            <a:ext cx="1524000" cy="676275"/>
          </a:xfrm>
          <a:prstGeom prst="rect">
            <a:avLst/>
          </a:prstGeom>
          <a:noFill/>
          <a:extLst>
            <a:ext uri="{909E8E84-426E-40DD-AFC4-6F175D3DCCD1}">
              <a14:hiddenFill xmlns:a14="http://schemas.microsoft.com/office/drawing/2010/main">
                <a:solidFill>
                  <a:srgbClr val="FFFFFF"/>
                </a:solidFill>
              </a14:hiddenFill>
            </a:ext>
          </a:extLst>
        </p:spPr>
      </p:pic>
      <p:sp>
        <p:nvSpPr>
          <p:cNvPr id="7" name="Espace réservé du pied de page 6">
            <a:extLst>
              <a:ext uri="{FF2B5EF4-FFF2-40B4-BE49-F238E27FC236}">
                <a16:creationId xmlns:a16="http://schemas.microsoft.com/office/drawing/2014/main" id="{F8DEC9B2-0963-562A-F4BC-7E037133353A}"/>
              </a:ext>
            </a:extLst>
          </p:cNvPr>
          <p:cNvSpPr>
            <a:spLocks noGrp="1"/>
          </p:cNvSpPr>
          <p:nvPr>
            <p:ph type="ftr" sz="quarter" idx="11"/>
          </p:nvPr>
        </p:nvSpPr>
        <p:spPr/>
        <p:txBody>
          <a:bodyPr/>
          <a:lstStyle/>
          <a:p>
            <a:r>
              <a:rPr lang="fr-CA" dirty="0"/>
              <a:t>R-4008-2017-Étape E- Présentation de la preuve de l’ACIG </a:t>
            </a:r>
          </a:p>
        </p:txBody>
      </p:sp>
      <p:sp>
        <p:nvSpPr>
          <p:cNvPr id="8" name="Espace réservé du numéro de diapositive 7">
            <a:extLst>
              <a:ext uri="{FF2B5EF4-FFF2-40B4-BE49-F238E27FC236}">
                <a16:creationId xmlns:a16="http://schemas.microsoft.com/office/drawing/2014/main" id="{B679AB71-A359-2961-07A3-351DCB3CB9F2}"/>
              </a:ext>
            </a:extLst>
          </p:cNvPr>
          <p:cNvSpPr>
            <a:spLocks noGrp="1"/>
          </p:cNvSpPr>
          <p:nvPr>
            <p:ph type="sldNum" sz="quarter" idx="12"/>
          </p:nvPr>
        </p:nvSpPr>
        <p:spPr/>
        <p:txBody>
          <a:bodyPr/>
          <a:lstStyle/>
          <a:p>
            <a:fld id="{57C89961-5963-4D92-A17B-1EB1C6BBCFFA}" type="slidenum">
              <a:rPr lang="fr-CA" smtClean="0"/>
              <a:t>3</a:t>
            </a:fld>
            <a:endParaRPr lang="fr-CA"/>
          </a:p>
        </p:txBody>
      </p:sp>
    </p:spTree>
    <p:extLst>
      <p:ext uri="{BB962C8B-B14F-4D97-AF65-F5344CB8AC3E}">
        <p14:creationId xmlns:p14="http://schemas.microsoft.com/office/powerpoint/2010/main" val="11336675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9828B9D-F70E-912C-3C18-E1A00CA3A0DE}"/>
              </a:ext>
            </a:extLst>
          </p:cNvPr>
          <p:cNvSpPr>
            <a:spLocks noGrp="1"/>
          </p:cNvSpPr>
          <p:nvPr>
            <p:ph type="ctrTitle"/>
          </p:nvPr>
        </p:nvSpPr>
        <p:spPr>
          <a:xfrm>
            <a:off x="-285239" y="322004"/>
            <a:ext cx="12066785" cy="1076865"/>
          </a:xfrm>
        </p:spPr>
        <p:txBody>
          <a:bodyPr>
            <a:noAutofit/>
          </a:bodyPr>
          <a:lstStyle/>
          <a:p>
            <a:r>
              <a:rPr lang="fr-CA" sz="2600" b="1" dirty="0">
                <a:solidFill>
                  <a:srgbClr val="4471C4"/>
                </a:solidFill>
                <a:latin typeface="+mn-lt"/>
                <a:ea typeface="+mn-ea"/>
                <a:cs typeface="+mn-cs"/>
              </a:rPr>
              <a:t>1.	Besoins spécifiques des clients relatifs à l’intensité carbone (suite) </a:t>
            </a:r>
            <a:br>
              <a:rPr lang="fr-CA" sz="2600" b="1" dirty="0">
                <a:solidFill>
                  <a:srgbClr val="4471C4"/>
                </a:solidFill>
                <a:latin typeface="+mn-lt"/>
                <a:ea typeface="+mn-ea"/>
                <a:cs typeface="+mn-cs"/>
              </a:rPr>
            </a:br>
            <a:endParaRPr lang="fr-CA" sz="2600" b="1" dirty="0">
              <a:solidFill>
                <a:srgbClr val="4471C4"/>
              </a:solidFill>
              <a:latin typeface="+mn-lt"/>
              <a:ea typeface="+mn-ea"/>
              <a:cs typeface="+mn-cs"/>
            </a:endParaRPr>
          </a:p>
        </p:txBody>
      </p:sp>
      <p:sp>
        <p:nvSpPr>
          <p:cNvPr id="4" name="Sous-titre 2">
            <a:extLst>
              <a:ext uri="{FF2B5EF4-FFF2-40B4-BE49-F238E27FC236}">
                <a16:creationId xmlns:a16="http://schemas.microsoft.com/office/drawing/2014/main" id="{9C8D5016-C023-4DD0-D1AF-F110CD108DA9}"/>
              </a:ext>
            </a:extLst>
          </p:cNvPr>
          <p:cNvSpPr>
            <a:spLocks noGrp="1"/>
          </p:cNvSpPr>
          <p:nvPr>
            <p:ph type="subTitle" idx="1"/>
          </p:nvPr>
        </p:nvSpPr>
        <p:spPr>
          <a:xfrm>
            <a:off x="227611" y="1237473"/>
            <a:ext cx="10758114" cy="4213415"/>
          </a:xfrm>
        </p:spPr>
        <p:txBody>
          <a:bodyPr anchor="ctr">
            <a:normAutofit lnSpcReduction="10000"/>
          </a:bodyPr>
          <a:lstStyle/>
          <a:p>
            <a:pPr lvl="1" algn="l">
              <a:lnSpc>
                <a:spcPct val="107000"/>
              </a:lnSpc>
            </a:pPr>
            <a:r>
              <a:rPr lang="fr-CA" sz="2400" b="1" dirty="0">
                <a:solidFill>
                  <a:srgbClr val="4471C4"/>
                </a:solidFill>
                <a:latin typeface="Calibri" panose="020F0502020204030204" pitchFamily="34" charset="0"/>
                <a:cs typeface="Times New Roman" panose="02020603050405020304" pitchFamily="18" charset="0"/>
              </a:rPr>
              <a:t>Valorisation des attributs environnementaux</a:t>
            </a:r>
          </a:p>
          <a:p>
            <a:pPr marL="892175" lvl="2" indent="-439738" algn="l">
              <a:lnSpc>
                <a:spcPct val="107000"/>
              </a:lnSpc>
              <a:buFont typeface="Arial" panose="020B0604020202020204" pitchFamily="34" charset="0"/>
              <a:buChar char="•"/>
            </a:pPr>
            <a:r>
              <a:rPr lang="fr-CA" sz="2400" b="1" dirty="0">
                <a:latin typeface="Calibri" panose="020F0502020204030204" pitchFamily="34" charset="0"/>
                <a:cs typeface="Times New Roman" panose="02020603050405020304" pitchFamily="18" charset="0"/>
              </a:rPr>
              <a:t>Les membres de l’ACIG ont mis en place des plans de décarbonation à l’horizon 2030 et des engagements Net </a:t>
            </a:r>
            <a:r>
              <a:rPr lang="fr-CA" sz="2400" b="1" dirty="0" err="1">
                <a:latin typeface="Calibri" panose="020F0502020204030204" pitchFamily="34" charset="0"/>
                <a:cs typeface="Times New Roman" panose="02020603050405020304" pitchFamily="18" charset="0"/>
              </a:rPr>
              <a:t>Zero</a:t>
            </a:r>
            <a:r>
              <a:rPr lang="fr-CA" sz="2400" b="1" dirty="0">
                <a:latin typeface="Calibri" panose="020F0502020204030204" pitchFamily="34" charset="0"/>
                <a:cs typeface="Times New Roman" panose="02020603050405020304" pitchFamily="18" charset="0"/>
              </a:rPr>
              <a:t> d’ici 2050</a:t>
            </a:r>
          </a:p>
          <a:p>
            <a:pPr marL="892175" lvl="2" indent="-439738" algn="l">
              <a:lnSpc>
                <a:spcPct val="107000"/>
              </a:lnSpc>
              <a:buFont typeface="Arial" panose="020B0604020202020204" pitchFamily="34" charset="0"/>
              <a:buChar char="•"/>
            </a:pPr>
            <a:r>
              <a:rPr lang="fr-CA" sz="2400" b="1" dirty="0">
                <a:latin typeface="Calibri" panose="020F0502020204030204" pitchFamily="34" charset="0"/>
                <a:cs typeface="Times New Roman" panose="02020603050405020304" pitchFamily="18" charset="0"/>
              </a:rPr>
              <a:t>Le gaz naturel et le gaz de source renouvelable ont été identifiés comme des moyens pour arriver à ces objectifs</a:t>
            </a:r>
          </a:p>
          <a:p>
            <a:pPr marL="892175" lvl="2" indent="-439738" algn="l">
              <a:lnSpc>
                <a:spcPct val="107000"/>
              </a:lnSpc>
              <a:buFont typeface="Arial" panose="020B0604020202020204" pitchFamily="34" charset="0"/>
              <a:buChar char="•"/>
            </a:pPr>
            <a:r>
              <a:rPr lang="fr-CA" sz="2400" b="1" dirty="0">
                <a:latin typeface="Calibri" panose="020F0502020204030204" pitchFamily="34" charset="0"/>
                <a:cs typeface="Times New Roman" panose="02020603050405020304" pitchFamily="18" charset="0"/>
              </a:rPr>
              <a:t>Afin de bénéficier pleinement des avantages du gaz de source renouvelable, il est impératif que la clientèle industrielle puisse acquérir les attributs environnementaux qui y sont rattachés </a:t>
            </a:r>
          </a:p>
          <a:p>
            <a:pPr marL="892175" lvl="2" indent="-439738" algn="l">
              <a:lnSpc>
                <a:spcPct val="107000"/>
              </a:lnSpc>
              <a:buFont typeface="Arial" panose="020B0604020202020204" pitchFamily="34" charset="0"/>
              <a:buChar char="•"/>
            </a:pPr>
            <a:r>
              <a:rPr lang="fr-CA" sz="2400" b="1" dirty="0">
                <a:latin typeface="Calibri" panose="020F0502020204030204" pitchFamily="34" charset="0"/>
                <a:cs typeface="Times New Roman" panose="02020603050405020304" pitchFamily="18" charset="0"/>
              </a:rPr>
              <a:t>Cela permettrait d’améliorer la flexibilité et l’autonomie des clients industriels dans leur gestion de leur stratégie de décarbonation</a:t>
            </a:r>
          </a:p>
        </p:txBody>
      </p:sp>
      <p:pic>
        <p:nvPicPr>
          <p:cNvPr id="5" name="Picture 2" descr="Industrial Gas Users Association | l’Association Des Consommateurs Industriels De Gaz">
            <a:extLst>
              <a:ext uri="{FF2B5EF4-FFF2-40B4-BE49-F238E27FC236}">
                <a16:creationId xmlns:a16="http://schemas.microsoft.com/office/drawing/2014/main" id="{9E79E9F9-6ACF-03E7-0CF5-BD9E3ADA96B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7611" y="6008191"/>
            <a:ext cx="1524000" cy="676275"/>
          </a:xfrm>
          <a:prstGeom prst="rect">
            <a:avLst/>
          </a:prstGeom>
          <a:noFill/>
          <a:extLst>
            <a:ext uri="{909E8E84-426E-40DD-AFC4-6F175D3DCCD1}">
              <a14:hiddenFill xmlns:a14="http://schemas.microsoft.com/office/drawing/2010/main">
                <a:solidFill>
                  <a:srgbClr val="FFFFFF"/>
                </a:solidFill>
              </a14:hiddenFill>
            </a:ext>
          </a:extLst>
        </p:spPr>
      </p:pic>
      <p:sp>
        <p:nvSpPr>
          <p:cNvPr id="7" name="Espace réservé du pied de page 6">
            <a:extLst>
              <a:ext uri="{FF2B5EF4-FFF2-40B4-BE49-F238E27FC236}">
                <a16:creationId xmlns:a16="http://schemas.microsoft.com/office/drawing/2014/main" id="{F8DEC9B2-0963-562A-F4BC-7E037133353A}"/>
              </a:ext>
            </a:extLst>
          </p:cNvPr>
          <p:cNvSpPr>
            <a:spLocks noGrp="1"/>
          </p:cNvSpPr>
          <p:nvPr>
            <p:ph type="ftr" sz="quarter" idx="11"/>
          </p:nvPr>
        </p:nvSpPr>
        <p:spPr/>
        <p:txBody>
          <a:bodyPr/>
          <a:lstStyle/>
          <a:p>
            <a:r>
              <a:rPr lang="fr-CA" dirty="0"/>
              <a:t>R-4008-2017-Étape E- Présentation de la preuve de l’ACIG </a:t>
            </a:r>
          </a:p>
        </p:txBody>
      </p:sp>
      <p:sp>
        <p:nvSpPr>
          <p:cNvPr id="8" name="Espace réservé du numéro de diapositive 7">
            <a:extLst>
              <a:ext uri="{FF2B5EF4-FFF2-40B4-BE49-F238E27FC236}">
                <a16:creationId xmlns:a16="http://schemas.microsoft.com/office/drawing/2014/main" id="{B679AB71-A359-2961-07A3-351DCB3CB9F2}"/>
              </a:ext>
            </a:extLst>
          </p:cNvPr>
          <p:cNvSpPr>
            <a:spLocks noGrp="1"/>
          </p:cNvSpPr>
          <p:nvPr>
            <p:ph type="sldNum" sz="quarter" idx="12"/>
          </p:nvPr>
        </p:nvSpPr>
        <p:spPr/>
        <p:txBody>
          <a:bodyPr/>
          <a:lstStyle/>
          <a:p>
            <a:fld id="{57C89961-5963-4D92-A17B-1EB1C6BBCFFA}" type="slidenum">
              <a:rPr lang="fr-CA" smtClean="0"/>
              <a:t>4</a:t>
            </a:fld>
            <a:endParaRPr lang="fr-CA"/>
          </a:p>
        </p:txBody>
      </p:sp>
    </p:spTree>
    <p:extLst>
      <p:ext uri="{BB962C8B-B14F-4D97-AF65-F5344CB8AC3E}">
        <p14:creationId xmlns:p14="http://schemas.microsoft.com/office/powerpoint/2010/main" val="15988819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9828B9D-F70E-912C-3C18-E1A00CA3A0DE}"/>
              </a:ext>
            </a:extLst>
          </p:cNvPr>
          <p:cNvSpPr>
            <a:spLocks noGrp="1"/>
          </p:cNvSpPr>
          <p:nvPr>
            <p:ph type="ctrTitle"/>
          </p:nvPr>
        </p:nvSpPr>
        <p:spPr>
          <a:xfrm>
            <a:off x="-285239" y="322004"/>
            <a:ext cx="12066785" cy="1076865"/>
          </a:xfrm>
        </p:spPr>
        <p:txBody>
          <a:bodyPr>
            <a:noAutofit/>
          </a:bodyPr>
          <a:lstStyle/>
          <a:p>
            <a:r>
              <a:rPr lang="fr-CA" sz="2600" b="1" dirty="0">
                <a:solidFill>
                  <a:srgbClr val="4471C4"/>
                </a:solidFill>
                <a:latin typeface="+mn-lt"/>
                <a:ea typeface="+mn-ea"/>
                <a:cs typeface="+mn-cs"/>
              </a:rPr>
              <a:t>1.	Besoins spécifiques des clients relatifs à l’intensité carbone (suite) </a:t>
            </a:r>
            <a:br>
              <a:rPr lang="fr-CA" sz="2600" b="1" dirty="0">
                <a:solidFill>
                  <a:srgbClr val="4471C4"/>
                </a:solidFill>
                <a:latin typeface="+mn-lt"/>
                <a:ea typeface="+mn-ea"/>
                <a:cs typeface="+mn-cs"/>
              </a:rPr>
            </a:br>
            <a:endParaRPr lang="fr-CA" sz="2600" b="1" dirty="0">
              <a:solidFill>
                <a:srgbClr val="4471C4"/>
              </a:solidFill>
              <a:latin typeface="+mn-lt"/>
              <a:ea typeface="+mn-ea"/>
              <a:cs typeface="+mn-cs"/>
            </a:endParaRPr>
          </a:p>
        </p:txBody>
      </p:sp>
      <p:sp>
        <p:nvSpPr>
          <p:cNvPr id="4" name="Sous-titre 2">
            <a:extLst>
              <a:ext uri="{FF2B5EF4-FFF2-40B4-BE49-F238E27FC236}">
                <a16:creationId xmlns:a16="http://schemas.microsoft.com/office/drawing/2014/main" id="{9C8D5016-C023-4DD0-D1AF-F110CD108DA9}"/>
              </a:ext>
            </a:extLst>
          </p:cNvPr>
          <p:cNvSpPr>
            <a:spLocks noGrp="1"/>
          </p:cNvSpPr>
          <p:nvPr>
            <p:ph type="subTitle" idx="1"/>
          </p:nvPr>
        </p:nvSpPr>
        <p:spPr>
          <a:xfrm>
            <a:off x="227611" y="1237473"/>
            <a:ext cx="10758114" cy="4213415"/>
          </a:xfrm>
        </p:spPr>
        <p:txBody>
          <a:bodyPr anchor="ctr">
            <a:normAutofit/>
          </a:bodyPr>
          <a:lstStyle/>
          <a:p>
            <a:pPr lvl="1" algn="l">
              <a:lnSpc>
                <a:spcPct val="107000"/>
              </a:lnSpc>
            </a:pPr>
            <a:r>
              <a:rPr lang="fr-CA" sz="2400" b="1" dirty="0">
                <a:solidFill>
                  <a:srgbClr val="4471C4"/>
                </a:solidFill>
                <a:latin typeface="Calibri" panose="020F0502020204030204" pitchFamily="34" charset="0"/>
                <a:cs typeface="Times New Roman" panose="02020603050405020304" pitchFamily="18" charset="0"/>
              </a:rPr>
              <a:t>Valorisation des attributs environnementaux</a:t>
            </a:r>
          </a:p>
          <a:p>
            <a:pPr marL="892175" lvl="2" indent="-439738" algn="l">
              <a:lnSpc>
                <a:spcPct val="107000"/>
              </a:lnSpc>
              <a:buFont typeface="Arial" panose="020B0604020202020204" pitchFamily="34" charset="0"/>
              <a:buChar char="•"/>
            </a:pPr>
            <a:r>
              <a:rPr lang="fr-CA" sz="2400" b="1" dirty="0">
                <a:latin typeface="Calibri" panose="020F0502020204030204" pitchFamily="34" charset="0"/>
                <a:cs typeface="Times New Roman" panose="02020603050405020304" pitchFamily="18" charset="0"/>
              </a:rPr>
              <a:t>Avec l’essor du marché du GSR prévu au cours des prochaines années et de l’implantation de projets de biométhanisation agricole, il est également prévu que la demande des industriels augmente également</a:t>
            </a:r>
          </a:p>
          <a:p>
            <a:pPr marL="892175" lvl="2" indent="-439738" algn="l">
              <a:lnSpc>
                <a:spcPct val="107000"/>
              </a:lnSpc>
              <a:buFont typeface="Arial" panose="020B0604020202020204" pitchFamily="34" charset="0"/>
              <a:buChar char="•"/>
            </a:pPr>
            <a:r>
              <a:rPr lang="fr-CA" sz="2400" b="1" dirty="0">
                <a:latin typeface="Calibri" panose="020F0502020204030204" pitchFamily="34" charset="0"/>
                <a:cs typeface="Times New Roman" panose="02020603050405020304" pitchFamily="18" charset="0"/>
              </a:rPr>
              <a:t>Afin de maintenir cet intérêt de la clientèle industrielle, il est nécessaire que les attributs environnementaux soient offerts avec la molécule de GSR </a:t>
            </a:r>
          </a:p>
          <a:p>
            <a:pPr marL="892175" lvl="2" indent="-439738" algn="l">
              <a:lnSpc>
                <a:spcPct val="107000"/>
              </a:lnSpc>
              <a:buFont typeface="Arial" panose="020B0604020202020204" pitchFamily="34" charset="0"/>
              <a:buChar char="•"/>
            </a:pPr>
            <a:r>
              <a:rPr lang="fr-CA" sz="2400" b="1" dirty="0">
                <a:latin typeface="Calibri" panose="020F0502020204030204" pitchFamily="34" charset="0"/>
                <a:cs typeface="Times New Roman" panose="02020603050405020304" pitchFamily="18" charset="0"/>
              </a:rPr>
              <a:t>Cela incitera les industriels à acquérir de larges volumes de GSR, réduisant ainsi l’inventaire des unités invendues de GSR à socialiser, au bénéfice de l’ensemble de la clientèle</a:t>
            </a:r>
          </a:p>
        </p:txBody>
      </p:sp>
      <p:pic>
        <p:nvPicPr>
          <p:cNvPr id="5" name="Picture 2" descr="Industrial Gas Users Association | l’Association Des Consommateurs Industriels De Gaz">
            <a:extLst>
              <a:ext uri="{FF2B5EF4-FFF2-40B4-BE49-F238E27FC236}">
                <a16:creationId xmlns:a16="http://schemas.microsoft.com/office/drawing/2014/main" id="{9E79E9F9-6ACF-03E7-0CF5-BD9E3ADA96B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7611" y="6008191"/>
            <a:ext cx="1524000" cy="676275"/>
          </a:xfrm>
          <a:prstGeom prst="rect">
            <a:avLst/>
          </a:prstGeom>
          <a:noFill/>
          <a:extLst>
            <a:ext uri="{909E8E84-426E-40DD-AFC4-6F175D3DCCD1}">
              <a14:hiddenFill xmlns:a14="http://schemas.microsoft.com/office/drawing/2010/main">
                <a:solidFill>
                  <a:srgbClr val="FFFFFF"/>
                </a:solidFill>
              </a14:hiddenFill>
            </a:ext>
          </a:extLst>
        </p:spPr>
      </p:pic>
      <p:sp>
        <p:nvSpPr>
          <p:cNvPr id="7" name="Espace réservé du pied de page 6">
            <a:extLst>
              <a:ext uri="{FF2B5EF4-FFF2-40B4-BE49-F238E27FC236}">
                <a16:creationId xmlns:a16="http://schemas.microsoft.com/office/drawing/2014/main" id="{F8DEC9B2-0963-562A-F4BC-7E037133353A}"/>
              </a:ext>
            </a:extLst>
          </p:cNvPr>
          <p:cNvSpPr>
            <a:spLocks noGrp="1"/>
          </p:cNvSpPr>
          <p:nvPr>
            <p:ph type="ftr" sz="quarter" idx="11"/>
          </p:nvPr>
        </p:nvSpPr>
        <p:spPr/>
        <p:txBody>
          <a:bodyPr/>
          <a:lstStyle/>
          <a:p>
            <a:r>
              <a:rPr lang="fr-CA" dirty="0"/>
              <a:t>R-4008-2017-Étape E- Présentation de la preuve de l’ACIG </a:t>
            </a:r>
          </a:p>
        </p:txBody>
      </p:sp>
      <p:sp>
        <p:nvSpPr>
          <p:cNvPr id="8" name="Espace réservé du numéro de diapositive 7">
            <a:extLst>
              <a:ext uri="{FF2B5EF4-FFF2-40B4-BE49-F238E27FC236}">
                <a16:creationId xmlns:a16="http://schemas.microsoft.com/office/drawing/2014/main" id="{B679AB71-A359-2961-07A3-351DCB3CB9F2}"/>
              </a:ext>
            </a:extLst>
          </p:cNvPr>
          <p:cNvSpPr>
            <a:spLocks noGrp="1"/>
          </p:cNvSpPr>
          <p:nvPr>
            <p:ph type="sldNum" sz="quarter" idx="12"/>
          </p:nvPr>
        </p:nvSpPr>
        <p:spPr/>
        <p:txBody>
          <a:bodyPr/>
          <a:lstStyle/>
          <a:p>
            <a:fld id="{57C89961-5963-4D92-A17B-1EB1C6BBCFFA}" type="slidenum">
              <a:rPr lang="fr-CA" smtClean="0"/>
              <a:t>5</a:t>
            </a:fld>
            <a:endParaRPr lang="fr-CA"/>
          </a:p>
        </p:txBody>
      </p:sp>
    </p:spTree>
    <p:extLst>
      <p:ext uri="{BB962C8B-B14F-4D97-AF65-F5344CB8AC3E}">
        <p14:creationId xmlns:p14="http://schemas.microsoft.com/office/powerpoint/2010/main" val="23257872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9828B9D-F70E-912C-3C18-E1A00CA3A0DE}"/>
              </a:ext>
            </a:extLst>
          </p:cNvPr>
          <p:cNvSpPr>
            <a:spLocks noGrp="1"/>
          </p:cNvSpPr>
          <p:nvPr>
            <p:ph type="ctrTitle"/>
          </p:nvPr>
        </p:nvSpPr>
        <p:spPr>
          <a:xfrm>
            <a:off x="-285239" y="322004"/>
            <a:ext cx="12066785" cy="1076865"/>
          </a:xfrm>
        </p:spPr>
        <p:txBody>
          <a:bodyPr>
            <a:noAutofit/>
          </a:bodyPr>
          <a:lstStyle/>
          <a:p>
            <a:r>
              <a:rPr lang="fr-CA" sz="2600" b="1" dirty="0">
                <a:solidFill>
                  <a:srgbClr val="4471C4"/>
                </a:solidFill>
                <a:latin typeface="+mn-lt"/>
                <a:ea typeface="+mn-ea"/>
                <a:cs typeface="+mn-cs"/>
              </a:rPr>
              <a:t>1.	Besoins spécifiques des clients relatifs à l’intensité carbone (suite) </a:t>
            </a:r>
            <a:br>
              <a:rPr lang="fr-CA" sz="2600" b="1" dirty="0">
                <a:solidFill>
                  <a:srgbClr val="4471C4"/>
                </a:solidFill>
                <a:latin typeface="+mn-lt"/>
                <a:ea typeface="+mn-ea"/>
                <a:cs typeface="+mn-cs"/>
              </a:rPr>
            </a:br>
            <a:endParaRPr lang="fr-CA" sz="2600" b="1" dirty="0">
              <a:solidFill>
                <a:srgbClr val="4471C4"/>
              </a:solidFill>
              <a:latin typeface="+mn-lt"/>
              <a:ea typeface="+mn-ea"/>
              <a:cs typeface="+mn-cs"/>
            </a:endParaRPr>
          </a:p>
        </p:txBody>
      </p:sp>
      <p:sp>
        <p:nvSpPr>
          <p:cNvPr id="4" name="Sous-titre 2">
            <a:extLst>
              <a:ext uri="{FF2B5EF4-FFF2-40B4-BE49-F238E27FC236}">
                <a16:creationId xmlns:a16="http://schemas.microsoft.com/office/drawing/2014/main" id="{9C8D5016-C023-4DD0-D1AF-F110CD108DA9}"/>
              </a:ext>
            </a:extLst>
          </p:cNvPr>
          <p:cNvSpPr>
            <a:spLocks noGrp="1"/>
          </p:cNvSpPr>
          <p:nvPr>
            <p:ph type="subTitle" idx="1"/>
          </p:nvPr>
        </p:nvSpPr>
        <p:spPr>
          <a:xfrm>
            <a:off x="227611" y="1029810"/>
            <a:ext cx="10758114" cy="5073517"/>
          </a:xfrm>
        </p:spPr>
        <p:txBody>
          <a:bodyPr anchor="ctr">
            <a:normAutofit/>
          </a:bodyPr>
          <a:lstStyle/>
          <a:p>
            <a:pPr marL="742950" lvl="1" indent="-285750" algn="l">
              <a:lnSpc>
                <a:spcPct val="107000"/>
              </a:lnSpc>
              <a:buFont typeface="Arial" panose="020B0604020202020204" pitchFamily="34" charset="0"/>
              <a:buChar char="•"/>
            </a:pPr>
            <a:r>
              <a:rPr lang="fr-CA" sz="2400" b="1" dirty="0">
                <a:latin typeface="Calibri" panose="020F0502020204030204" pitchFamily="34" charset="0"/>
                <a:cs typeface="Times New Roman" panose="02020603050405020304" pitchFamily="18" charset="0"/>
              </a:rPr>
              <a:t>Les membres de l’ACIG ont besoin de connaître l’IC du GSR qu’ils consommeront; la cession de volumes est une solution qui pourrait aider à atteindre cet objectif</a:t>
            </a:r>
          </a:p>
          <a:p>
            <a:pPr lvl="1" algn="l">
              <a:lnSpc>
                <a:spcPct val="107000"/>
              </a:lnSpc>
            </a:pPr>
            <a:r>
              <a:rPr lang="fr-CA" sz="2400" b="1" dirty="0">
                <a:solidFill>
                  <a:srgbClr val="4471C4"/>
                </a:solidFill>
              </a:rPr>
              <a:t>Cession de volumes</a:t>
            </a:r>
            <a:endParaRPr lang="fr-CA" sz="2400" b="1" dirty="0">
              <a:latin typeface="Calibri" panose="020F0502020204030204" pitchFamily="34" charset="0"/>
              <a:cs typeface="Times New Roman" panose="02020603050405020304" pitchFamily="18" charset="0"/>
            </a:endParaRPr>
          </a:p>
          <a:p>
            <a:pPr marL="742950" lvl="1" indent="-285750" algn="l">
              <a:lnSpc>
                <a:spcPct val="107000"/>
              </a:lnSpc>
              <a:buFont typeface="Arial" panose="020B0604020202020204" pitchFamily="34" charset="0"/>
              <a:buChar char="•"/>
            </a:pPr>
            <a:r>
              <a:rPr lang="fr-CA" sz="2200" b="1" dirty="0">
                <a:latin typeface="Calibri" panose="020F0502020204030204" pitchFamily="34" charset="0"/>
                <a:cs typeface="Times New Roman" panose="02020603050405020304" pitchFamily="18" charset="0"/>
              </a:rPr>
              <a:t>Cession du droit de créer des UC</a:t>
            </a:r>
          </a:p>
          <a:p>
            <a:pPr marL="1200150" lvl="2" indent="-285750" algn="l">
              <a:lnSpc>
                <a:spcPct val="107000"/>
              </a:lnSpc>
              <a:buFont typeface="Arial" panose="020B0604020202020204" pitchFamily="34" charset="0"/>
              <a:buChar char="•"/>
            </a:pPr>
            <a:r>
              <a:rPr lang="fr-CA" sz="2200" b="1" dirty="0">
                <a:latin typeface="Calibri" panose="020F0502020204030204" pitchFamily="34" charset="0"/>
                <a:cs typeface="Times New Roman" panose="02020603050405020304" pitchFamily="18" charset="0"/>
              </a:rPr>
              <a:t>Il est de l’avis de l’ACIG qu’il serait plus avantageux pour Énergir de céder le droit de créer des UC que de vendre des UC gazeux</a:t>
            </a:r>
          </a:p>
          <a:p>
            <a:pPr marL="742950" lvl="1" indent="-285750" algn="l">
              <a:lnSpc>
                <a:spcPct val="107000"/>
              </a:lnSpc>
              <a:buFont typeface="Arial" panose="020B0604020202020204" pitchFamily="34" charset="0"/>
              <a:buChar char="•"/>
            </a:pPr>
            <a:r>
              <a:rPr lang="fr-CA" sz="2400" b="1" dirty="0">
                <a:latin typeface="Calibri" panose="020F0502020204030204" pitchFamily="34" charset="0"/>
                <a:cs typeface="Times New Roman" panose="02020603050405020304" pitchFamily="18" charset="0"/>
              </a:rPr>
              <a:t>Impact sur le prix moyen ajusté du GSR</a:t>
            </a:r>
          </a:p>
          <a:p>
            <a:pPr marL="1257300" lvl="2" indent="-342900" algn="l">
              <a:lnSpc>
                <a:spcPct val="107000"/>
              </a:lnSpc>
              <a:buFont typeface="Arial" panose="020B0604020202020204" pitchFamily="34" charset="0"/>
              <a:buChar char="•"/>
            </a:pPr>
            <a:r>
              <a:rPr lang="fr-CA" sz="2200" b="1" dirty="0">
                <a:latin typeface="Calibri" panose="020F0502020204030204" pitchFamily="34" charset="0"/>
                <a:cs typeface="Times New Roman" panose="02020603050405020304" pitchFamily="18" charset="0"/>
              </a:rPr>
              <a:t>Il est de l’avis de l’ACIG que le critère n°1 de la cession de volumes est trop contraignant et que l’ensemble de la clientèle serait favorisé par une augmentation notable de la demande volontaire</a:t>
            </a:r>
            <a:endParaRPr lang="fr-CA" dirty="0"/>
          </a:p>
          <a:p>
            <a:pPr marL="800100" lvl="1" indent="-342900" algn="just">
              <a:buFont typeface="Arial" panose="020B0604020202020204" pitchFamily="34" charset="0"/>
              <a:buChar char="•"/>
            </a:pPr>
            <a:endParaRPr lang="fr-CA" sz="2200" dirty="0"/>
          </a:p>
        </p:txBody>
      </p:sp>
      <p:pic>
        <p:nvPicPr>
          <p:cNvPr id="5" name="Picture 2" descr="Industrial Gas Users Association | l’Association Des Consommateurs Industriels De Gaz">
            <a:extLst>
              <a:ext uri="{FF2B5EF4-FFF2-40B4-BE49-F238E27FC236}">
                <a16:creationId xmlns:a16="http://schemas.microsoft.com/office/drawing/2014/main" id="{9E79E9F9-6ACF-03E7-0CF5-BD9E3ADA96B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7611" y="6008191"/>
            <a:ext cx="1524000" cy="676275"/>
          </a:xfrm>
          <a:prstGeom prst="rect">
            <a:avLst/>
          </a:prstGeom>
          <a:noFill/>
          <a:extLst>
            <a:ext uri="{909E8E84-426E-40DD-AFC4-6F175D3DCCD1}">
              <a14:hiddenFill xmlns:a14="http://schemas.microsoft.com/office/drawing/2010/main">
                <a:solidFill>
                  <a:srgbClr val="FFFFFF"/>
                </a:solidFill>
              </a14:hiddenFill>
            </a:ext>
          </a:extLst>
        </p:spPr>
      </p:pic>
      <p:sp>
        <p:nvSpPr>
          <p:cNvPr id="7" name="Espace réservé du pied de page 6">
            <a:extLst>
              <a:ext uri="{FF2B5EF4-FFF2-40B4-BE49-F238E27FC236}">
                <a16:creationId xmlns:a16="http://schemas.microsoft.com/office/drawing/2014/main" id="{F8DEC9B2-0963-562A-F4BC-7E037133353A}"/>
              </a:ext>
            </a:extLst>
          </p:cNvPr>
          <p:cNvSpPr>
            <a:spLocks noGrp="1"/>
          </p:cNvSpPr>
          <p:nvPr>
            <p:ph type="ftr" sz="quarter" idx="11"/>
          </p:nvPr>
        </p:nvSpPr>
        <p:spPr/>
        <p:txBody>
          <a:bodyPr/>
          <a:lstStyle/>
          <a:p>
            <a:r>
              <a:rPr lang="fr-CA" dirty="0"/>
              <a:t>R-4008-2017-Étape E- Présentation de la preuve de l’ACIG </a:t>
            </a:r>
          </a:p>
        </p:txBody>
      </p:sp>
      <p:sp>
        <p:nvSpPr>
          <p:cNvPr id="8" name="Espace réservé du numéro de diapositive 7">
            <a:extLst>
              <a:ext uri="{FF2B5EF4-FFF2-40B4-BE49-F238E27FC236}">
                <a16:creationId xmlns:a16="http://schemas.microsoft.com/office/drawing/2014/main" id="{B679AB71-A359-2961-07A3-351DCB3CB9F2}"/>
              </a:ext>
            </a:extLst>
          </p:cNvPr>
          <p:cNvSpPr>
            <a:spLocks noGrp="1"/>
          </p:cNvSpPr>
          <p:nvPr>
            <p:ph type="sldNum" sz="quarter" idx="12"/>
          </p:nvPr>
        </p:nvSpPr>
        <p:spPr/>
        <p:txBody>
          <a:bodyPr/>
          <a:lstStyle/>
          <a:p>
            <a:fld id="{57C89961-5963-4D92-A17B-1EB1C6BBCFFA}" type="slidenum">
              <a:rPr lang="fr-CA" smtClean="0"/>
              <a:t>6</a:t>
            </a:fld>
            <a:endParaRPr lang="fr-CA"/>
          </a:p>
        </p:txBody>
      </p:sp>
    </p:spTree>
    <p:extLst>
      <p:ext uri="{BB962C8B-B14F-4D97-AF65-F5344CB8AC3E}">
        <p14:creationId xmlns:p14="http://schemas.microsoft.com/office/powerpoint/2010/main" val="31886708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9828B9D-F70E-912C-3C18-E1A00CA3A0DE}"/>
              </a:ext>
            </a:extLst>
          </p:cNvPr>
          <p:cNvSpPr>
            <a:spLocks noGrp="1"/>
          </p:cNvSpPr>
          <p:nvPr>
            <p:ph type="ctrTitle"/>
          </p:nvPr>
        </p:nvSpPr>
        <p:spPr>
          <a:xfrm>
            <a:off x="660719" y="322004"/>
            <a:ext cx="10693081" cy="1076865"/>
          </a:xfrm>
        </p:spPr>
        <p:txBody>
          <a:bodyPr>
            <a:noAutofit/>
          </a:bodyPr>
          <a:lstStyle/>
          <a:p>
            <a:pPr algn="l"/>
            <a:r>
              <a:rPr lang="fr-CA" sz="2600" b="1" dirty="0">
                <a:solidFill>
                  <a:srgbClr val="4471C4"/>
                </a:solidFill>
                <a:latin typeface="+mn-lt"/>
                <a:ea typeface="+mn-ea"/>
                <a:cs typeface="+mn-cs"/>
              </a:rPr>
              <a:t>2.	Valorisation des unités de conformité liées au RCP</a:t>
            </a:r>
            <a:br>
              <a:rPr lang="fr-CA" sz="2600" b="1" dirty="0">
                <a:solidFill>
                  <a:srgbClr val="4471C4"/>
                </a:solidFill>
                <a:latin typeface="+mn-lt"/>
                <a:ea typeface="+mn-ea"/>
                <a:cs typeface="+mn-cs"/>
              </a:rPr>
            </a:br>
            <a:endParaRPr lang="fr-CA" sz="2600" b="1" dirty="0">
              <a:solidFill>
                <a:srgbClr val="4471C4"/>
              </a:solidFill>
              <a:latin typeface="+mn-lt"/>
              <a:ea typeface="+mn-ea"/>
              <a:cs typeface="+mn-cs"/>
            </a:endParaRPr>
          </a:p>
        </p:txBody>
      </p:sp>
      <p:sp>
        <p:nvSpPr>
          <p:cNvPr id="4" name="Sous-titre 2">
            <a:extLst>
              <a:ext uri="{FF2B5EF4-FFF2-40B4-BE49-F238E27FC236}">
                <a16:creationId xmlns:a16="http://schemas.microsoft.com/office/drawing/2014/main" id="{9C8D5016-C023-4DD0-D1AF-F110CD108DA9}"/>
              </a:ext>
            </a:extLst>
          </p:cNvPr>
          <p:cNvSpPr>
            <a:spLocks noGrp="1"/>
          </p:cNvSpPr>
          <p:nvPr>
            <p:ph type="subTitle" idx="1"/>
          </p:nvPr>
        </p:nvSpPr>
        <p:spPr>
          <a:xfrm>
            <a:off x="631816" y="949911"/>
            <a:ext cx="10758114" cy="3826276"/>
          </a:xfrm>
        </p:spPr>
        <p:txBody>
          <a:bodyPr anchor="ctr">
            <a:normAutofit/>
          </a:bodyPr>
          <a:lstStyle/>
          <a:p>
            <a:pPr marL="0" lvl="1" algn="l">
              <a:lnSpc>
                <a:spcPct val="107000"/>
              </a:lnSpc>
            </a:pPr>
            <a:r>
              <a:rPr lang="fr-CA" sz="2400" b="1" dirty="0">
                <a:solidFill>
                  <a:srgbClr val="4471C4"/>
                </a:solidFill>
                <a:latin typeface="Calibri" panose="020F0502020204030204" pitchFamily="34" charset="0"/>
                <a:cs typeface="Times New Roman" panose="02020603050405020304" pitchFamily="18" charset="0"/>
              </a:rPr>
              <a:t>Rappel de la recommandation de l’ACIG :</a:t>
            </a:r>
          </a:p>
          <a:p>
            <a:pPr marL="285750" lvl="0" indent="-285750" algn="l">
              <a:lnSpc>
                <a:spcPct val="107000"/>
              </a:lnSpc>
              <a:buFont typeface="Arial" panose="020B0604020202020204" pitchFamily="34" charset="0"/>
              <a:buChar char="•"/>
            </a:pPr>
            <a:r>
              <a:rPr lang="fr-CA" sz="2400" b="1" dirty="0">
                <a:latin typeface="Calibri" panose="020F0502020204030204" pitchFamily="34" charset="0"/>
                <a:ea typeface="Calibri" panose="020F0502020204030204" pitchFamily="34" charset="0"/>
                <a:cs typeface="Times New Roman" panose="02020603050405020304" pitchFamily="18" charset="0"/>
              </a:rPr>
              <a:t>D’autoriser Énergir à vendre les unités de conformité qui ne seront pas cédées aux industriels</a:t>
            </a:r>
          </a:p>
          <a:p>
            <a:pPr marL="285750" lvl="0" indent="-285750" algn="l">
              <a:lnSpc>
                <a:spcPct val="107000"/>
              </a:lnSpc>
              <a:buFont typeface="Arial" panose="020B0604020202020204" pitchFamily="34" charset="0"/>
              <a:buChar char="•"/>
            </a:pPr>
            <a:r>
              <a:rPr lang="fr-CA" b="1" dirty="0">
                <a:latin typeface="Calibri" panose="020F0502020204030204" pitchFamily="34" charset="0"/>
                <a:ea typeface="Calibri" panose="020F0502020204030204" pitchFamily="34" charset="0"/>
                <a:cs typeface="Times New Roman" panose="02020603050405020304" pitchFamily="18" charset="0"/>
              </a:rPr>
              <a:t>D’autoriser que les revenus provenant des UC soient utilisés afin de protéger les consommateurs et de favoriser la commercialisation du GSR, tel que décrit à la section 5.6</a:t>
            </a:r>
          </a:p>
          <a:p>
            <a:pPr marL="285750" lvl="0" indent="-285750" algn="l">
              <a:lnSpc>
                <a:spcPct val="107000"/>
              </a:lnSpc>
              <a:buFont typeface="Arial" panose="020B0604020202020204" pitchFamily="34" charset="0"/>
              <a:buChar char="•"/>
            </a:pPr>
            <a:r>
              <a:rPr lang="fr-CA" sz="2400" b="1" dirty="0">
                <a:latin typeface="Calibri" panose="020F0502020204030204" pitchFamily="34" charset="0"/>
                <a:ea typeface="Calibri" panose="020F0502020204030204" pitchFamily="34" charset="0"/>
                <a:cs typeface="Times New Roman" panose="02020603050405020304" pitchFamily="18" charset="0"/>
              </a:rPr>
              <a:t>D’instaurer des mesures de suivi pour les données de marché des UC et de la stratégie d’Énergir pour valoriser les UC</a:t>
            </a:r>
          </a:p>
        </p:txBody>
      </p:sp>
      <p:pic>
        <p:nvPicPr>
          <p:cNvPr id="5" name="Picture 2" descr="Industrial Gas Users Association | l’Association Des Consommateurs Industriels De Gaz">
            <a:extLst>
              <a:ext uri="{FF2B5EF4-FFF2-40B4-BE49-F238E27FC236}">
                <a16:creationId xmlns:a16="http://schemas.microsoft.com/office/drawing/2014/main" id="{9E79E9F9-6ACF-03E7-0CF5-BD9E3ADA96B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7611" y="6008191"/>
            <a:ext cx="1524000" cy="676275"/>
          </a:xfrm>
          <a:prstGeom prst="rect">
            <a:avLst/>
          </a:prstGeom>
          <a:noFill/>
          <a:extLst>
            <a:ext uri="{909E8E84-426E-40DD-AFC4-6F175D3DCCD1}">
              <a14:hiddenFill xmlns:a14="http://schemas.microsoft.com/office/drawing/2010/main">
                <a:solidFill>
                  <a:srgbClr val="FFFFFF"/>
                </a:solidFill>
              </a14:hiddenFill>
            </a:ext>
          </a:extLst>
        </p:spPr>
      </p:pic>
      <p:sp>
        <p:nvSpPr>
          <p:cNvPr id="7" name="Espace réservé du pied de page 6">
            <a:extLst>
              <a:ext uri="{FF2B5EF4-FFF2-40B4-BE49-F238E27FC236}">
                <a16:creationId xmlns:a16="http://schemas.microsoft.com/office/drawing/2014/main" id="{F8DEC9B2-0963-562A-F4BC-7E037133353A}"/>
              </a:ext>
            </a:extLst>
          </p:cNvPr>
          <p:cNvSpPr>
            <a:spLocks noGrp="1"/>
          </p:cNvSpPr>
          <p:nvPr>
            <p:ph type="ftr" sz="quarter" idx="11"/>
          </p:nvPr>
        </p:nvSpPr>
        <p:spPr/>
        <p:txBody>
          <a:bodyPr/>
          <a:lstStyle/>
          <a:p>
            <a:r>
              <a:rPr lang="fr-CA" dirty="0"/>
              <a:t>R-4008-2017-Étape E- Présentation de la preuve de l’ACIG </a:t>
            </a:r>
          </a:p>
        </p:txBody>
      </p:sp>
      <p:sp>
        <p:nvSpPr>
          <p:cNvPr id="8" name="Espace réservé du numéro de diapositive 7">
            <a:extLst>
              <a:ext uri="{FF2B5EF4-FFF2-40B4-BE49-F238E27FC236}">
                <a16:creationId xmlns:a16="http://schemas.microsoft.com/office/drawing/2014/main" id="{B679AB71-A359-2961-07A3-351DCB3CB9F2}"/>
              </a:ext>
            </a:extLst>
          </p:cNvPr>
          <p:cNvSpPr>
            <a:spLocks noGrp="1"/>
          </p:cNvSpPr>
          <p:nvPr>
            <p:ph type="sldNum" sz="quarter" idx="12"/>
          </p:nvPr>
        </p:nvSpPr>
        <p:spPr/>
        <p:txBody>
          <a:bodyPr/>
          <a:lstStyle/>
          <a:p>
            <a:fld id="{57C89961-5963-4D92-A17B-1EB1C6BBCFFA}" type="slidenum">
              <a:rPr lang="fr-CA" smtClean="0"/>
              <a:t>7</a:t>
            </a:fld>
            <a:endParaRPr lang="fr-CA"/>
          </a:p>
        </p:txBody>
      </p:sp>
    </p:spTree>
    <p:extLst>
      <p:ext uri="{BB962C8B-B14F-4D97-AF65-F5344CB8AC3E}">
        <p14:creationId xmlns:p14="http://schemas.microsoft.com/office/powerpoint/2010/main" val="8564583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9828B9D-F70E-912C-3C18-E1A00CA3A0DE}"/>
              </a:ext>
            </a:extLst>
          </p:cNvPr>
          <p:cNvSpPr>
            <a:spLocks noGrp="1"/>
          </p:cNvSpPr>
          <p:nvPr>
            <p:ph type="ctrTitle"/>
          </p:nvPr>
        </p:nvSpPr>
        <p:spPr>
          <a:xfrm>
            <a:off x="660719" y="322004"/>
            <a:ext cx="10693081" cy="1076865"/>
          </a:xfrm>
        </p:spPr>
        <p:txBody>
          <a:bodyPr>
            <a:noAutofit/>
          </a:bodyPr>
          <a:lstStyle/>
          <a:p>
            <a:pPr algn="l"/>
            <a:r>
              <a:rPr lang="fr-CA" sz="2600" b="1" dirty="0">
                <a:solidFill>
                  <a:srgbClr val="4471C4"/>
                </a:solidFill>
                <a:latin typeface="+mn-lt"/>
                <a:ea typeface="+mn-ea"/>
                <a:cs typeface="+mn-cs"/>
              </a:rPr>
              <a:t>2.	Valorisation des unités de conformité liées au RCP (suite)</a:t>
            </a:r>
            <a:br>
              <a:rPr lang="fr-CA" sz="2600" b="1" dirty="0">
                <a:solidFill>
                  <a:srgbClr val="4471C4"/>
                </a:solidFill>
                <a:latin typeface="+mn-lt"/>
                <a:ea typeface="+mn-ea"/>
                <a:cs typeface="+mn-cs"/>
              </a:rPr>
            </a:br>
            <a:endParaRPr lang="fr-CA" sz="2600" b="1" dirty="0">
              <a:solidFill>
                <a:srgbClr val="4471C4"/>
              </a:solidFill>
              <a:latin typeface="+mn-lt"/>
              <a:ea typeface="+mn-ea"/>
              <a:cs typeface="+mn-cs"/>
            </a:endParaRPr>
          </a:p>
        </p:txBody>
      </p:sp>
      <p:sp>
        <p:nvSpPr>
          <p:cNvPr id="4" name="Sous-titre 2">
            <a:extLst>
              <a:ext uri="{FF2B5EF4-FFF2-40B4-BE49-F238E27FC236}">
                <a16:creationId xmlns:a16="http://schemas.microsoft.com/office/drawing/2014/main" id="{9C8D5016-C023-4DD0-D1AF-F110CD108DA9}"/>
              </a:ext>
            </a:extLst>
          </p:cNvPr>
          <p:cNvSpPr>
            <a:spLocks noGrp="1"/>
          </p:cNvSpPr>
          <p:nvPr>
            <p:ph type="subTitle" idx="1"/>
          </p:nvPr>
        </p:nvSpPr>
        <p:spPr>
          <a:xfrm>
            <a:off x="227611" y="1208598"/>
            <a:ext cx="10758114" cy="4799593"/>
          </a:xfrm>
        </p:spPr>
        <p:txBody>
          <a:bodyPr>
            <a:normAutofit/>
          </a:bodyPr>
          <a:lstStyle/>
          <a:p>
            <a:pPr marL="800100" lvl="1" indent="-342900" algn="just">
              <a:buFont typeface="Arial" panose="020B0604020202020204" pitchFamily="34" charset="0"/>
              <a:buChar char="•"/>
            </a:pPr>
            <a:r>
              <a:rPr lang="fr-CA" sz="2400" b="1" dirty="0"/>
              <a:t>Les prévisions du potentiel de valorisation des UC à l’horizon fournies par Énergir s’accompagnent d’un bémol en raison des hypothèses établies :</a:t>
            </a:r>
          </a:p>
          <a:p>
            <a:pPr marL="1257300" lvl="2" indent="-342900" algn="just">
              <a:buFont typeface="Arial" panose="020B0604020202020204" pitchFamily="34" charset="0"/>
              <a:buChar char="•"/>
            </a:pPr>
            <a:r>
              <a:rPr lang="fr-CA" sz="2200" b="1" dirty="0"/>
              <a:t>Quantité de GSR injecté, l’IC moyen du GSR injecté, la signature des accords de création, le partage des revenus des UC avec les producteurs de GSR, le prix des UC et la saturation potentielle du marché des UC gazeux.</a:t>
            </a:r>
          </a:p>
          <a:p>
            <a:pPr marL="1257300" lvl="2" indent="-342900" algn="just">
              <a:buFont typeface="Arial" panose="020B0604020202020204" pitchFamily="34" charset="0"/>
              <a:buChar char="•"/>
            </a:pPr>
            <a:endParaRPr lang="fr-CA" sz="2200" b="1" dirty="0"/>
          </a:p>
          <a:p>
            <a:pPr lvl="2"/>
            <a:r>
              <a:rPr lang="fr-CA" sz="2200" b="1" dirty="0"/>
              <a:t>Tableau 1</a:t>
            </a:r>
            <a:r>
              <a:rPr lang="fr-CA" sz="2200" b="1" baseline="30000" dirty="0"/>
              <a:t>1</a:t>
            </a:r>
          </a:p>
          <a:p>
            <a:pPr lvl="2"/>
            <a:endParaRPr lang="fr-CA" sz="2200" b="1" baseline="30000" dirty="0"/>
          </a:p>
          <a:p>
            <a:pPr lvl="2"/>
            <a:endParaRPr lang="fr-CA" sz="2200" b="1" baseline="30000" dirty="0"/>
          </a:p>
          <a:p>
            <a:pPr lvl="2"/>
            <a:endParaRPr lang="fr-CA" sz="2200" b="1" baseline="30000" dirty="0"/>
          </a:p>
          <a:p>
            <a:pPr lvl="2"/>
            <a:endParaRPr lang="fr-CA" sz="2200" b="1" baseline="30000" dirty="0"/>
          </a:p>
          <a:p>
            <a:pPr lvl="2"/>
            <a:endParaRPr lang="fr-CA" sz="2200" b="1" baseline="30000" dirty="0"/>
          </a:p>
          <a:p>
            <a:pPr lvl="2"/>
            <a:endParaRPr lang="fr-CA" sz="2200" b="1" baseline="30000" dirty="0"/>
          </a:p>
          <a:p>
            <a:pPr lvl="2"/>
            <a:endParaRPr lang="fr-CA" sz="2200" b="1" baseline="30000" dirty="0"/>
          </a:p>
          <a:p>
            <a:pPr lvl="4" algn="l"/>
            <a:r>
              <a:rPr lang="fr-CA" sz="1200" b="1" baseline="30000" dirty="0"/>
              <a:t>1</a:t>
            </a:r>
            <a:r>
              <a:rPr lang="fr-CA" sz="1200" b="1" dirty="0"/>
              <a:t> </a:t>
            </a:r>
            <a:r>
              <a:rPr lang="fr-CA" sz="1400" dirty="0"/>
              <a:t>Pièce </a:t>
            </a:r>
            <a:r>
              <a:rPr lang="fr-CA" sz="1400" dirty="0">
                <a:hlinkClick r:id="rId2"/>
              </a:rPr>
              <a:t>B-0939</a:t>
            </a:r>
            <a:r>
              <a:rPr lang="fr-CA" sz="1400" dirty="0"/>
              <a:t>, p. 21 et 22, Q. 4.1.</a:t>
            </a:r>
            <a:endParaRPr lang="fr-CA" sz="1200" b="1" baseline="30000" dirty="0"/>
          </a:p>
        </p:txBody>
      </p:sp>
      <p:pic>
        <p:nvPicPr>
          <p:cNvPr id="5" name="Picture 2" descr="Industrial Gas Users Association | l’Association Des Consommateurs Industriels De Gaz">
            <a:extLst>
              <a:ext uri="{FF2B5EF4-FFF2-40B4-BE49-F238E27FC236}">
                <a16:creationId xmlns:a16="http://schemas.microsoft.com/office/drawing/2014/main" id="{9E79E9F9-6ACF-03E7-0CF5-BD9E3ADA96B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7611" y="6008191"/>
            <a:ext cx="1524000" cy="676275"/>
          </a:xfrm>
          <a:prstGeom prst="rect">
            <a:avLst/>
          </a:prstGeom>
          <a:noFill/>
          <a:extLst>
            <a:ext uri="{909E8E84-426E-40DD-AFC4-6F175D3DCCD1}">
              <a14:hiddenFill xmlns:a14="http://schemas.microsoft.com/office/drawing/2010/main">
                <a:solidFill>
                  <a:srgbClr val="FFFFFF"/>
                </a:solidFill>
              </a14:hiddenFill>
            </a:ext>
          </a:extLst>
        </p:spPr>
      </p:pic>
      <p:sp>
        <p:nvSpPr>
          <p:cNvPr id="7" name="Espace réservé du pied de page 6">
            <a:extLst>
              <a:ext uri="{FF2B5EF4-FFF2-40B4-BE49-F238E27FC236}">
                <a16:creationId xmlns:a16="http://schemas.microsoft.com/office/drawing/2014/main" id="{F8DEC9B2-0963-562A-F4BC-7E037133353A}"/>
              </a:ext>
            </a:extLst>
          </p:cNvPr>
          <p:cNvSpPr>
            <a:spLocks noGrp="1"/>
          </p:cNvSpPr>
          <p:nvPr>
            <p:ph type="ftr" sz="quarter" idx="11"/>
          </p:nvPr>
        </p:nvSpPr>
        <p:spPr/>
        <p:txBody>
          <a:bodyPr/>
          <a:lstStyle/>
          <a:p>
            <a:r>
              <a:rPr lang="fr-CA" dirty="0"/>
              <a:t>R-4008-2017-Étape E- Présentation de la preuve de l’ACIG </a:t>
            </a:r>
          </a:p>
        </p:txBody>
      </p:sp>
      <p:sp>
        <p:nvSpPr>
          <p:cNvPr id="8" name="Espace réservé du numéro de diapositive 7">
            <a:extLst>
              <a:ext uri="{FF2B5EF4-FFF2-40B4-BE49-F238E27FC236}">
                <a16:creationId xmlns:a16="http://schemas.microsoft.com/office/drawing/2014/main" id="{B679AB71-A359-2961-07A3-351DCB3CB9F2}"/>
              </a:ext>
            </a:extLst>
          </p:cNvPr>
          <p:cNvSpPr>
            <a:spLocks noGrp="1"/>
          </p:cNvSpPr>
          <p:nvPr>
            <p:ph type="sldNum" sz="quarter" idx="12"/>
          </p:nvPr>
        </p:nvSpPr>
        <p:spPr/>
        <p:txBody>
          <a:bodyPr/>
          <a:lstStyle/>
          <a:p>
            <a:fld id="{57C89961-5963-4D92-A17B-1EB1C6BBCFFA}" type="slidenum">
              <a:rPr lang="fr-CA" smtClean="0"/>
              <a:t>8</a:t>
            </a:fld>
            <a:endParaRPr lang="fr-CA"/>
          </a:p>
        </p:txBody>
      </p:sp>
      <p:pic>
        <p:nvPicPr>
          <p:cNvPr id="6" name="Image 5">
            <a:extLst>
              <a:ext uri="{FF2B5EF4-FFF2-40B4-BE49-F238E27FC236}">
                <a16:creationId xmlns:a16="http://schemas.microsoft.com/office/drawing/2014/main" id="{AC94D234-DB50-F468-4AB6-7FD787F33A91}"/>
              </a:ext>
            </a:extLst>
          </p:cNvPr>
          <p:cNvPicPr>
            <a:picLocks noChangeAspect="1"/>
          </p:cNvPicPr>
          <p:nvPr/>
        </p:nvPicPr>
        <p:blipFill>
          <a:blip r:embed="rId4"/>
          <a:stretch>
            <a:fillRect/>
          </a:stretch>
        </p:blipFill>
        <p:spPr>
          <a:xfrm>
            <a:off x="1943100" y="3703141"/>
            <a:ext cx="8039100" cy="1762125"/>
          </a:xfrm>
          <a:prstGeom prst="rect">
            <a:avLst/>
          </a:prstGeom>
        </p:spPr>
      </p:pic>
    </p:spTree>
    <p:extLst>
      <p:ext uri="{BB962C8B-B14F-4D97-AF65-F5344CB8AC3E}">
        <p14:creationId xmlns:p14="http://schemas.microsoft.com/office/powerpoint/2010/main" val="27713854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9828B9D-F70E-912C-3C18-E1A00CA3A0DE}"/>
              </a:ext>
            </a:extLst>
          </p:cNvPr>
          <p:cNvSpPr>
            <a:spLocks noGrp="1"/>
          </p:cNvSpPr>
          <p:nvPr>
            <p:ph type="ctrTitle"/>
          </p:nvPr>
        </p:nvSpPr>
        <p:spPr>
          <a:xfrm>
            <a:off x="660719" y="322004"/>
            <a:ext cx="10693081" cy="1076865"/>
          </a:xfrm>
        </p:spPr>
        <p:txBody>
          <a:bodyPr>
            <a:noAutofit/>
          </a:bodyPr>
          <a:lstStyle/>
          <a:p>
            <a:pPr algn="l"/>
            <a:r>
              <a:rPr lang="fr-CA" sz="2600" b="1" dirty="0">
                <a:solidFill>
                  <a:srgbClr val="4471C4"/>
                </a:solidFill>
                <a:latin typeface="+mn-lt"/>
                <a:ea typeface="+mn-ea"/>
                <a:cs typeface="+mn-cs"/>
              </a:rPr>
              <a:t>2.	Valorisation des unités de conformité liées au RCP (suite)</a:t>
            </a:r>
            <a:br>
              <a:rPr lang="fr-CA" sz="2600" b="1" dirty="0">
                <a:solidFill>
                  <a:srgbClr val="4471C4"/>
                </a:solidFill>
                <a:latin typeface="+mn-lt"/>
                <a:ea typeface="+mn-ea"/>
                <a:cs typeface="+mn-cs"/>
              </a:rPr>
            </a:br>
            <a:endParaRPr lang="fr-CA" sz="2600" b="1" dirty="0">
              <a:solidFill>
                <a:srgbClr val="4471C4"/>
              </a:solidFill>
              <a:latin typeface="+mn-lt"/>
              <a:ea typeface="+mn-ea"/>
              <a:cs typeface="+mn-cs"/>
            </a:endParaRPr>
          </a:p>
        </p:txBody>
      </p:sp>
      <p:sp>
        <p:nvSpPr>
          <p:cNvPr id="4" name="Sous-titre 2">
            <a:extLst>
              <a:ext uri="{FF2B5EF4-FFF2-40B4-BE49-F238E27FC236}">
                <a16:creationId xmlns:a16="http://schemas.microsoft.com/office/drawing/2014/main" id="{9C8D5016-C023-4DD0-D1AF-F110CD108DA9}"/>
              </a:ext>
            </a:extLst>
          </p:cNvPr>
          <p:cNvSpPr>
            <a:spLocks noGrp="1"/>
          </p:cNvSpPr>
          <p:nvPr>
            <p:ph type="subTitle" idx="1"/>
          </p:nvPr>
        </p:nvSpPr>
        <p:spPr>
          <a:xfrm>
            <a:off x="227611" y="1208598"/>
            <a:ext cx="10758114" cy="4799593"/>
          </a:xfrm>
        </p:spPr>
        <p:txBody>
          <a:bodyPr>
            <a:normAutofit/>
          </a:bodyPr>
          <a:lstStyle/>
          <a:p>
            <a:pPr marL="800100" lvl="1" indent="-342900" algn="just">
              <a:buFont typeface="Arial" panose="020B0604020202020204" pitchFamily="34" charset="0"/>
              <a:buChar char="•"/>
            </a:pPr>
            <a:r>
              <a:rPr lang="fr-CA" sz="2400" b="1" dirty="0"/>
              <a:t>L’ACIG recommande une utilisation des revenus liés à la vente des UC en trois volets :</a:t>
            </a:r>
          </a:p>
          <a:p>
            <a:pPr marL="1371600" lvl="2" indent="-457200" algn="just">
              <a:buFont typeface="+mj-lt"/>
              <a:buAutoNum type="arabicPeriod"/>
            </a:pPr>
            <a:r>
              <a:rPr lang="fr-CA" sz="2200" b="1" dirty="0"/>
              <a:t>Protéger la clientèle du surcoût du GSR invendu</a:t>
            </a:r>
          </a:p>
          <a:p>
            <a:pPr marL="1371600" lvl="2" indent="-457200" algn="just">
              <a:buFont typeface="+mj-lt"/>
              <a:buAutoNum type="arabicPeriod"/>
            </a:pPr>
            <a:r>
              <a:rPr lang="fr-CA" sz="2200" b="1" dirty="0"/>
              <a:t>Financer des initiatives de décarbonation</a:t>
            </a:r>
          </a:p>
          <a:p>
            <a:pPr marL="1371600" lvl="2" indent="-457200" algn="just">
              <a:buFont typeface="+mj-lt"/>
              <a:buAutoNum type="arabicPeriod"/>
            </a:pPr>
            <a:r>
              <a:rPr lang="fr-CA" sz="2200" b="1" dirty="0"/>
              <a:t>Réduire le tarif GSR</a:t>
            </a:r>
          </a:p>
          <a:p>
            <a:pPr marL="1371600" lvl="2" indent="-457200" algn="just">
              <a:buFont typeface="+mj-lt"/>
              <a:buAutoNum type="arabicPeriod"/>
            </a:pPr>
            <a:endParaRPr lang="fr-CA" sz="2200" b="1" dirty="0"/>
          </a:p>
          <a:p>
            <a:pPr marL="800100" lvl="1" indent="-342900" algn="just">
              <a:buFont typeface="Arial" panose="020B0604020202020204" pitchFamily="34" charset="0"/>
              <a:buChar char="•"/>
            </a:pPr>
            <a:r>
              <a:rPr lang="fr-CA" sz="2400" b="1" dirty="0"/>
              <a:t>Cette proposition présente plusieurs avantages :</a:t>
            </a:r>
          </a:p>
          <a:p>
            <a:pPr marL="1257300" lvl="2" indent="-342900" algn="just">
              <a:buFont typeface="Wingdings" panose="05000000000000000000" pitchFamily="2" charset="2"/>
              <a:buChar char="§"/>
            </a:pPr>
            <a:r>
              <a:rPr lang="fr-CA" sz="2200" b="1" dirty="0"/>
              <a:t>Partage équitable des revenus avec l’ensemble de la clientèle</a:t>
            </a:r>
          </a:p>
          <a:p>
            <a:pPr marL="1257300" lvl="2" indent="-342900" algn="just">
              <a:buFont typeface="Wingdings" panose="05000000000000000000" pitchFamily="2" charset="2"/>
              <a:buChar char="§"/>
            </a:pPr>
            <a:r>
              <a:rPr lang="fr-CA" sz="2200" b="1" dirty="0"/>
              <a:t>Gestion du risque de la demande volontaire lié une réduction du tarif GSR</a:t>
            </a:r>
          </a:p>
          <a:p>
            <a:pPr marL="1257300" lvl="2" indent="-342900" algn="just">
              <a:buFont typeface="Wingdings" panose="05000000000000000000" pitchFamily="2" charset="2"/>
              <a:buChar char="§"/>
            </a:pPr>
            <a:r>
              <a:rPr lang="fr-CA" sz="2200" b="1" dirty="0"/>
              <a:t>Incitatif supplémentaire pour une gestion serrée des inventaires de GSR</a:t>
            </a:r>
          </a:p>
          <a:p>
            <a:pPr lvl="2" algn="just"/>
            <a:endParaRPr lang="fr-CA" sz="2200" b="1" dirty="0"/>
          </a:p>
        </p:txBody>
      </p:sp>
      <p:pic>
        <p:nvPicPr>
          <p:cNvPr id="5" name="Picture 2" descr="Industrial Gas Users Association | l’Association Des Consommateurs Industriels De Gaz">
            <a:extLst>
              <a:ext uri="{FF2B5EF4-FFF2-40B4-BE49-F238E27FC236}">
                <a16:creationId xmlns:a16="http://schemas.microsoft.com/office/drawing/2014/main" id="{9E79E9F9-6ACF-03E7-0CF5-BD9E3ADA96B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7611" y="6008191"/>
            <a:ext cx="1524000" cy="676275"/>
          </a:xfrm>
          <a:prstGeom prst="rect">
            <a:avLst/>
          </a:prstGeom>
          <a:noFill/>
          <a:extLst>
            <a:ext uri="{909E8E84-426E-40DD-AFC4-6F175D3DCCD1}">
              <a14:hiddenFill xmlns:a14="http://schemas.microsoft.com/office/drawing/2010/main">
                <a:solidFill>
                  <a:srgbClr val="FFFFFF"/>
                </a:solidFill>
              </a14:hiddenFill>
            </a:ext>
          </a:extLst>
        </p:spPr>
      </p:pic>
      <p:sp>
        <p:nvSpPr>
          <p:cNvPr id="7" name="Espace réservé du pied de page 6">
            <a:extLst>
              <a:ext uri="{FF2B5EF4-FFF2-40B4-BE49-F238E27FC236}">
                <a16:creationId xmlns:a16="http://schemas.microsoft.com/office/drawing/2014/main" id="{F8DEC9B2-0963-562A-F4BC-7E037133353A}"/>
              </a:ext>
            </a:extLst>
          </p:cNvPr>
          <p:cNvSpPr>
            <a:spLocks noGrp="1"/>
          </p:cNvSpPr>
          <p:nvPr>
            <p:ph type="ftr" sz="quarter" idx="11"/>
          </p:nvPr>
        </p:nvSpPr>
        <p:spPr/>
        <p:txBody>
          <a:bodyPr/>
          <a:lstStyle/>
          <a:p>
            <a:r>
              <a:rPr lang="fr-CA" dirty="0"/>
              <a:t>R-4008-2017-Étape E- Présentation de la preuve de l’ACIG </a:t>
            </a:r>
          </a:p>
        </p:txBody>
      </p:sp>
      <p:sp>
        <p:nvSpPr>
          <p:cNvPr id="8" name="Espace réservé du numéro de diapositive 7">
            <a:extLst>
              <a:ext uri="{FF2B5EF4-FFF2-40B4-BE49-F238E27FC236}">
                <a16:creationId xmlns:a16="http://schemas.microsoft.com/office/drawing/2014/main" id="{B679AB71-A359-2961-07A3-351DCB3CB9F2}"/>
              </a:ext>
            </a:extLst>
          </p:cNvPr>
          <p:cNvSpPr>
            <a:spLocks noGrp="1"/>
          </p:cNvSpPr>
          <p:nvPr>
            <p:ph type="sldNum" sz="quarter" idx="12"/>
          </p:nvPr>
        </p:nvSpPr>
        <p:spPr/>
        <p:txBody>
          <a:bodyPr/>
          <a:lstStyle/>
          <a:p>
            <a:fld id="{57C89961-5963-4D92-A17B-1EB1C6BBCFFA}" type="slidenum">
              <a:rPr lang="fr-CA" smtClean="0"/>
              <a:t>9</a:t>
            </a:fld>
            <a:endParaRPr lang="fr-CA"/>
          </a:p>
        </p:txBody>
      </p:sp>
    </p:spTree>
    <p:extLst>
      <p:ext uri="{BB962C8B-B14F-4D97-AF65-F5344CB8AC3E}">
        <p14:creationId xmlns:p14="http://schemas.microsoft.com/office/powerpoint/2010/main" val="15070465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NUM" val="1"/>
</p:tagLst>
</file>

<file path=ppt/tags/tag2.xml><?xml version="1.0" encoding="utf-8"?>
<p:tagLst xmlns:a="http://schemas.openxmlformats.org/drawingml/2006/main" xmlns:r="http://schemas.openxmlformats.org/officeDocument/2006/relationships" xmlns:p="http://schemas.openxmlformats.org/presentationml/2006/main">
  <p:tag name="NUM" val="2"/>
</p:tagLst>
</file>

<file path=ppt/tags/tag3.xml><?xml version="1.0" encoding="utf-8"?>
<p:tagLst xmlns:a="http://schemas.openxmlformats.org/drawingml/2006/main" xmlns:r="http://schemas.openxmlformats.org/officeDocument/2006/relationships" xmlns:p="http://schemas.openxmlformats.org/presentationml/2006/main">
  <p:tag name="NUM" val="3"/>
</p:tagLst>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item1.xml>��< ? x m l   v e r s i o n = " 1 . 0 "   e n c o d i n g = " u t f - 1 6 " ? > < p r o p e r t i e s   x m l n s = " h t t p : / / w w w . i m a n a g e . c o m / w o r k / x m l s c h e m a " >  
     < d o c u m e n t i d > A c t i v e _ c a ! 5 8 2 6 5 2 5 7 . 2 < / d o c u m e n t i d >  
     < s e n d e r i d > D U B E N < / s e n d e r i d >  
     < s e n d e r e m a i l > N I C O L A S . D U B E @ C A . G O W L I N G W L G . C O M < / s e n d e r e m a i l >  
     < l a s t m o d i f i e d > 2 0 2 3 - 0 9 - 0 7 T 1 0 : 1 5 : 5 9 . 0 0 0 0 0 0 0 - 0 4 : 0 0 < / l a s t m o d i f i e d >  
     < d a t a b a s e > A c t i v e _ c a < / d a t a b a s e >  
 < / 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Hidden_UploadedAt xmlns="a091097b-8ae3-4832-a2b2-51f9a78aeacd">2023-10-17T20:57:42+00:00</Hidden_UploadedAt>
    <Provenance xmlns="a091097b-8ae3-4832-a2b2-51f9a78aeacd">2</Provenance>
    <Accés_x0020_restreint xmlns="a091097b-8ae3-4832-a2b2-51f9a78aeacd">false</Accés_x0020_restreint>
    <Précision_x0020_de_x0020_document xmlns="a091097b-8ae3-4832-a2b2-51f9a78aeacd" xsi:nil="true"/>
    <Déposant xmlns="a091097b-8ae3-4832-a2b2-51f9a78aeacd">6</Déposant>
    <Sous-catégorie xmlns="a091097b-8ae3-4832-a2b2-51f9a78aeacd">298</Sous-catégorie>
    <Copie_x0020_papier_x0020_reçue xmlns="a091097b-8ae3-4832-a2b2-51f9a78aeacd">false</Copie_x0020_papier_x0020_reçue>
    <Phase xmlns="a091097b-8ae3-4832-a2b2-51f9a78aeacd">1</Phase>
    <Sujet xmlns="a091097b-8ae3-4832-a2b2-51f9a78aeacd">Présentation de la preuve de l'ACIG - Étape E</Sujet>
    <Cote_x0020_de_x0020_déposant xmlns="a091097b-8ae3-4832-a2b2-51f9a78aeacd" xsi:nil="true"/>
    <Confidentiel xmlns="a091097b-8ae3-4832-a2b2-51f9a78aeacd">3</Confidentiel>
    <Hidden_UploadedBy xmlns="a091097b-8ae3-4832-a2b2-51f9a78aeacd">Suzie.tremblay_gowlingwlg.com#EXT#@rdeqc.onmicrosoft.com</Hidden_UploadedBy>
    <Inscrit_x0020_au_x0020_plumitif xmlns="a091097b-8ae3-4832-a2b2-51f9a78aeacd">true</Inscrit_x0020_au_x0020_plumitif>
    <Statut xmlns="a091097b-8ae3-4832-a2b2-51f9a78aeacd">Approuvé</Statut>
    <Catégorie_x0020_de_x0020_document xmlns="a091097b-8ae3-4832-a2b2-51f9a78aeacd">2</Catégorie_x0020_de_x0020_document>
    <Date_x0020_de_x0020_confidentialité_x0020_relevée xmlns="a091097b-8ae3-4832-a2b2-51f9a78aeacd" xsi:nil="true"/>
    <Diffusable_x0020_sur_x0020_le_x0020_Web xmlns="a091097b-8ae3-4832-a2b2-51f9a78aeacd">true</Diffusable_x0020_sur_x0020_le_x0020_Web>
    <Projet xmlns="a091097b-8ae3-4832-a2b2-51f9a78aeacd">983</Projet>
    <Date_x0020_de_x0020_réception_x0020_copie_x0020_papier xmlns="a091097b-8ae3-4832-a2b2-51f9a78aeacd" xsi:nil="true"/>
    <Numéro_x0020_plumitif xmlns="a091097b-8ae3-4832-a2b2-51f9a78aeacd">2823</Numéro_x0020_plumitif>
    <Hidden_ApprovedBy xmlns="a091097b-8ae3-4832-a2b2-51f9a78aeacd">Braccio, Nadia</Hidden_ApprovedBy>
    <Hidden_ApprovedAt xmlns="a091097b-8ae3-4832-a2b2-51f9a78aeacd">2023-10-18T10:20:09+00:00</Hidden_ApprovedAt>
    <Cote_x0020_de_x0020_piéce xmlns="a091097b-8ae3-4832-a2b2-51f9a78aeacd">C-ACIG-0157</Cote_x0020_de_x0020_piéce>
    <Ne_x0020_pas_x0020_envoyer_x0020_d_x0027_alerte xmlns="a091097b-8ae3-4832-a2b2-51f9a78aeacd">true</Ne_x0020_pas_x0020_envoyer_x0020_d_x0027_alerte>
    <_dlc_DocId xmlns="a84ed267-86d5-4fa1-a3cb-2fed497fe84f">W2HFWTQUJJY6-1914211019-7604</_dlc_DocId>
    <_dlc_DocIdUrl xmlns="a84ed267-86d5-4fa1-a3cb-2fed497fe84f">
      <Url>https://sde.regie-energie.qc.ca/983/_layouts/15/DocIdRedir.aspx?ID=W2HFWTQUJJY6-1914211019-7604</Url>
      <Description>W2HFWTQUJJY6-1914211019-7604</Description>
    </_dlc_DocIdUrl>
  </documentManagement>
</p:properties>
</file>

<file path=customXml/item4.xml><?xml version="1.0" encoding="utf-8"?>
<ct:contentTypeSchema xmlns:ct="http://schemas.microsoft.com/office/2006/metadata/contentType" xmlns:ma="http://schemas.microsoft.com/office/2006/metadata/properties/metaAttributes" ct:_="" ma:_="" ma:contentTypeName="Document de projet" ma:contentTypeID="0x010100F6681E3BDF397F418586AC591ADC81BB00761A95451C335C4EB05B510B491C3495" ma:contentTypeVersion="2" ma:contentTypeDescription="" ma:contentTypeScope="" ma:versionID="38d491534006451978625643f6d29757">
  <xsd:schema xmlns:xsd="http://www.w3.org/2001/XMLSchema" xmlns:xs="http://www.w3.org/2001/XMLSchema" xmlns:p="http://schemas.microsoft.com/office/2006/metadata/properties" xmlns:ns2="a091097b-8ae3-4832-a2b2-51f9a78aeacd" xmlns:ns3="a84ed267-86d5-4fa1-a3cb-2fed497fe84f" xmlns:ns4="cf1a81fd-acd8-440b-95f6-4cad1c352f3c" targetNamespace="http://schemas.microsoft.com/office/2006/metadata/properties" ma:root="true" ma:fieldsID="bdcd68e12d88276d02f361167ed60201" ns2:_="" ns3:_="" ns4:_="">
    <xsd:import namespace="a091097b-8ae3-4832-a2b2-51f9a78aeacd"/>
    <xsd:import namespace="a84ed267-86d5-4fa1-a3cb-2fed497fe84f"/>
    <xsd:import namespace="cf1a81fd-acd8-440b-95f6-4cad1c352f3c"/>
    <xsd:element name="properties">
      <xsd:complexType>
        <xsd:sequence>
          <xsd:element name="documentManagement">
            <xsd:complexType>
              <xsd:all>
                <xsd:element ref="ns2:Projet"/>
                <xsd:element ref="ns2:Provenance" minOccurs="0"/>
                <xsd:element ref="ns2:Déposant"/>
                <xsd:element ref="ns2:Catégorie_x0020_de_x0020_document" minOccurs="0"/>
                <xsd:element ref="ns2:Sous-catégorie" minOccurs="0"/>
                <xsd:element ref="ns2:Phase"/>
                <xsd:element ref="ns2:Précision_x0020_de_x0020_document" minOccurs="0"/>
                <xsd:element ref="ns2:Sujet" minOccurs="0"/>
                <xsd:element ref="ns2:Cote_x0020_de_x0020_déposant" minOccurs="0"/>
                <xsd:element ref="ns2:Accés_x0020_restreint" minOccurs="0"/>
                <xsd:element ref="ns2:Cote_x0020_de_x0020_piéce" minOccurs="0"/>
                <xsd:element ref="ns2:Inscrit_x0020_au_x0020_plumitif" minOccurs="0"/>
                <xsd:element ref="ns2:Numéro_x0020_plumitif" minOccurs="0"/>
                <xsd:element ref="ns2:Diffusable_x0020_sur_x0020_le_x0020_Web" minOccurs="0"/>
                <xsd:element ref="ns2:Ne_x0020_pas_x0020_envoyer_x0020_d_x0027_alerte" minOccurs="0"/>
                <xsd:element ref="ns2:Confidentiel"/>
                <xsd:element ref="ns2:Date_x0020_de_x0020_confidentialité_x0020_relevée" minOccurs="0"/>
                <xsd:element ref="ns2:Copie_x0020_papier_x0020_reçue" minOccurs="0"/>
                <xsd:element ref="ns2:Date_x0020_de_x0020_réception_x0020_copie_x0020_papier" minOccurs="0"/>
                <xsd:element ref="ns3:_dlc_DocId" minOccurs="0"/>
                <xsd:element ref="ns3:_dlc_DocIdUrl" minOccurs="0"/>
                <xsd:element ref="ns3:_dlc_DocIdPersistId" minOccurs="0"/>
                <xsd:element ref="ns2:Hidden_UploadedBy" minOccurs="0"/>
                <xsd:element ref="ns2:Hidden_UploadedAt" minOccurs="0"/>
                <xsd:element ref="ns2:Hidden_ApprovedBy" minOccurs="0"/>
                <xsd:element ref="ns2:Hidden_ApprovedAt" minOccurs="0"/>
                <xsd:element ref="ns2:Statut" minOccurs="0"/>
                <xsd:element ref="ns4:SharedWithUsers" minOccurs="0"/>
                <xsd:element ref="ns4: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091097b-8ae3-4832-a2b2-51f9a78aeacd" elementFormDefault="qualified">
    <xsd:import namespace="http://schemas.microsoft.com/office/2006/documentManagement/types"/>
    <xsd:import namespace="http://schemas.microsoft.com/office/infopath/2007/PartnerControls"/>
    <xsd:element name="Projet" ma:index="1" ma:displayName="Projet" ma:list="{CE87CB4F-F3B1-42AD-9CE0-0125D6B4080B}" ma:internalName="Projet" ma:readOnly="false" ma:showField="Num_x00e9_ro_x0020_du_x0020_proj" ma:web="{76ddd5ea-d475-414e-8091-4675c7a4bd1a}">
      <xsd:simpleType>
        <xsd:restriction base="dms:Lookup"/>
      </xsd:simpleType>
    </xsd:element>
    <xsd:element name="Provenance" ma:index="2" nillable="true" ma:displayName="Provenance" ma:indexed="true" ma:list="{3A1A4597-1672-4F84-9DE7-FBA0AEBF9CE3}" ma:internalName="Provenance" ma:showField="Title" ma:web="{76ddd5ea-d475-414e-8091-4675c7a4bd1a}">
      <xsd:simpleType>
        <xsd:restriction base="dms:Lookup"/>
      </xsd:simpleType>
    </xsd:element>
    <xsd:element name="Déposant" ma:index="3" ma:displayName="Déposant" ma:list="{A2D4550E-DC70-4FE1-8010-4C446E5D8D2C}" ma:internalName="D_x00e9_posant" ma:showField="Title" ma:web="{76ddd5ea-d475-414e-8091-4675c7a4bd1a}">
      <xsd:simpleType>
        <xsd:restriction base="dms:Lookup"/>
      </xsd:simpleType>
    </xsd:element>
    <xsd:element name="Catégorie_x0020_de_x0020_document" ma:index="4" nillable="true" ma:displayName="Catégorie de document" ma:list="{F7545102-6201-4483-9929-E858F36BE31E}" ma:internalName="Cat_x00e9_gorie_x0020_de_x0020_document" ma:showField="Title" ma:web="{76ddd5ea-d475-414e-8091-4675c7a4bd1a}">
      <xsd:simpleType>
        <xsd:restriction base="dms:Lookup"/>
      </xsd:simpleType>
    </xsd:element>
    <xsd:element name="Sous-catégorie" ma:index="5" nillable="true" ma:displayName="Sous-catégorie" ma:list="{8F61632E-9A95-48F5-95F9-D05D88255F44}" ma:internalName="Sous_x002d_cat_x00e9_gorie" ma:showField="Title" ma:web="{76ddd5ea-d475-414e-8091-4675c7a4bd1a}">
      <xsd:simpleType>
        <xsd:restriction base="dms:Lookup"/>
      </xsd:simpleType>
    </xsd:element>
    <xsd:element name="Phase" ma:index="6" ma:displayName="Phase" ma:list="{1721197D-7382-4457-968B-EC653058772A}" ma:internalName="Phase" ma:showField="Title" ma:web="{76ddd5ea-d475-414e-8091-4675c7a4bd1a}">
      <xsd:simpleType>
        <xsd:restriction base="dms:Lookup"/>
      </xsd:simpleType>
    </xsd:element>
    <xsd:element name="Précision_x0020_de_x0020_document" ma:index="7" nillable="true" ma:displayName="Précisions de document" ma:hidden="true" ma:list="{CD8F73AF-CF7D-4F56-B7C5-E37D10A86459}" ma:internalName="Pr_x00e9_cision_x0020_de_x0020_document" ma:readOnly="false" ma:showField="Title" ma:web="{76ddd5ea-d475-414e-8091-4675c7a4bd1a}">
      <xsd:simpleType>
        <xsd:restriction base="dms:Lookup"/>
      </xsd:simpleType>
    </xsd:element>
    <xsd:element name="Sujet" ma:index="8" nillable="true" ma:displayName="Sujet" ma:internalName="Sujet">
      <xsd:simpleType>
        <xsd:restriction base="dms:Note">
          <xsd:maxLength value="255"/>
        </xsd:restriction>
      </xsd:simpleType>
    </xsd:element>
    <xsd:element name="Cote_x0020_de_x0020_déposant" ma:index="9" nillable="true" ma:displayName="Cote déposant" ma:internalName="Cote_x0020_de_x0020_d_x00e9_posant">
      <xsd:simpleType>
        <xsd:restriction base="dms:Text">
          <xsd:maxLength value="255"/>
        </xsd:restriction>
      </xsd:simpleType>
    </xsd:element>
    <xsd:element name="Accés_x0020_restreint" ma:index="10" nillable="true" ma:displayName="Accès restreint" ma:default="0" ma:internalName="Acc_x00e9_s_x0020_restreint">
      <xsd:simpleType>
        <xsd:restriction base="dms:Boolean"/>
      </xsd:simpleType>
    </xsd:element>
    <xsd:element name="Cote_x0020_de_x0020_piéce" ma:index="11" nillable="true" ma:displayName="Cote de pièce" ma:indexed="true" ma:internalName="Cote_x0020_de_x0020_pi_x00e9_ce">
      <xsd:simpleType>
        <xsd:restriction base="dms:Text">
          <xsd:maxLength value="255"/>
        </xsd:restriction>
      </xsd:simpleType>
    </xsd:element>
    <xsd:element name="Inscrit_x0020_au_x0020_plumitif" ma:index="12" nillable="true" ma:displayName="Inscrit au plumitif" ma:default="1" ma:internalName="Inscrit_x0020_au_x0020_plumitif">
      <xsd:simpleType>
        <xsd:restriction base="dms:Boolean"/>
      </xsd:simpleType>
    </xsd:element>
    <xsd:element name="Numéro_x0020_plumitif" ma:index="13" nillable="true" ma:displayName="Numéro plumitif" ma:decimals="0" ma:internalName="Num_x00e9_ro_x0020_plumitif">
      <xsd:simpleType>
        <xsd:restriction base="dms:Number">
          <xsd:maxInclusive value="9999"/>
          <xsd:minInclusive value="1"/>
        </xsd:restriction>
      </xsd:simpleType>
    </xsd:element>
    <xsd:element name="Diffusable_x0020_sur_x0020_le_x0020_Web" ma:index="14" nillable="true" ma:displayName="Diffusable sur le Web" ma:default="1" ma:internalName="Diffusable_x0020_sur_x0020_le_x0020_Web">
      <xsd:simpleType>
        <xsd:restriction base="dms:Boolean"/>
      </xsd:simpleType>
    </xsd:element>
    <xsd:element name="Ne_x0020_pas_x0020_envoyer_x0020_d_x0027_alerte" ma:index="15" nillable="true" ma:displayName="Ne pas envoyer d'alerte" ma:default="1" ma:internalName="Ne_x0020_pas_x0020_envoyer_x0020_d_x0027_alerte">
      <xsd:simpleType>
        <xsd:restriction base="dms:Boolean"/>
      </xsd:simpleType>
    </xsd:element>
    <xsd:element name="Confidentiel" ma:index="16" ma:displayName="Confidentiel" ma:list="{79B26B89-E55A-4B03-BEFA-7EE3A90275CF}" ma:internalName="Confidentiel" ma:showField="Title" ma:web="{76ddd5ea-d475-414e-8091-4675c7a4bd1a}">
      <xsd:simpleType>
        <xsd:restriction base="dms:Lookup"/>
      </xsd:simpleType>
    </xsd:element>
    <xsd:element name="Date_x0020_de_x0020_confidentialité_x0020_relevée" ma:index="17" nillable="true" ma:displayName="Date de confidentialité relevée" ma:format="DateOnly" ma:internalName="Date_x0020_de_x0020_confidentialit_x00e9__x0020_relev_x00e9_e">
      <xsd:simpleType>
        <xsd:restriction base="dms:DateTime"/>
      </xsd:simpleType>
    </xsd:element>
    <xsd:element name="Copie_x0020_papier_x0020_reçue" ma:index="18" nillable="true" ma:displayName="Copie papier reçue" ma:default="0" ma:internalName="Copie_x0020_papier_x0020_re_x00e7_ue">
      <xsd:simpleType>
        <xsd:restriction base="dms:Boolean"/>
      </xsd:simpleType>
    </xsd:element>
    <xsd:element name="Date_x0020_de_x0020_réception_x0020_copie_x0020_papier" ma:index="19" nillable="true" ma:displayName="Date de réception copie papier" ma:format="DateOnly" ma:internalName="Date_x0020_de_x0020_r_x00e9_ception_x0020_copie_x0020_papier">
      <xsd:simpleType>
        <xsd:restriction base="dms:DateTime"/>
      </xsd:simpleType>
    </xsd:element>
    <xsd:element name="Hidden_UploadedBy" ma:index="33" nillable="true" ma:displayName="Hidden_UploadedBy" ma:hidden="true" ma:internalName="Hidden_UploadedBy" ma:readOnly="false">
      <xsd:simpleType>
        <xsd:restriction base="dms:Text">
          <xsd:maxLength value="100"/>
        </xsd:restriction>
      </xsd:simpleType>
    </xsd:element>
    <xsd:element name="Hidden_UploadedAt" ma:index="34" nillable="true" ma:displayName="Hidden_UploadedAt" ma:default="[today]" ma:format="DateTime" ma:hidden="true" ma:internalName="Hidden_UploadedAt" ma:readOnly="false">
      <xsd:simpleType>
        <xsd:restriction base="dms:DateTime"/>
      </xsd:simpleType>
    </xsd:element>
    <xsd:element name="Hidden_ApprovedBy" ma:index="35" nillable="true" ma:displayName="Hidden_ApprovedBy" ma:hidden="true" ma:internalName="Hidden_ApprovedBy" ma:readOnly="false">
      <xsd:simpleType>
        <xsd:restriction base="dms:Text">
          <xsd:maxLength value="100"/>
        </xsd:restriction>
      </xsd:simpleType>
    </xsd:element>
    <xsd:element name="Hidden_ApprovedAt" ma:index="36" nillable="true" ma:displayName="Hidden_ApprovedAt" ma:default="[today]" ma:format="DateTime" ma:hidden="true" ma:internalName="Hidden_ApprovedAt" ma:readOnly="false">
      <xsd:simpleType>
        <xsd:restriction base="dms:DateTime"/>
      </xsd:simpleType>
    </xsd:element>
    <xsd:element name="Statut" ma:index="37" nillable="true" ma:displayName="Statut" ma:hidden="true" ma:internalName="Statut" ma:readOnly="false">
      <xsd:simpleType>
        <xsd:restriction base="dms:Text">
          <xsd:maxLength value="10"/>
        </xsd:restriction>
      </xsd:simpleType>
    </xsd:element>
  </xsd:schema>
  <xsd:schema xmlns:xsd="http://www.w3.org/2001/XMLSchema" xmlns:xs="http://www.w3.org/2001/XMLSchema" xmlns:dms="http://schemas.microsoft.com/office/2006/documentManagement/types" xmlns:pc="http://schemas.microsoft.com/office/infopath/2007/PartnerControls" targetNamespace="a84ed267-86d5-4fa1-a3cb-2fed497fe84f" elementFormDefault="qualified">
    <xsd:import namespace="http://schemas.microsoft.com/office/2006/documentManagement/types"/>
    <xsd:import namespace="http://schemas.microsoft.com/office/infopath/2007/PartnerControls"/>
    <xsd:element name="_dlc_DocId" ma:index="22" nillable="true" ma:displayName="Valeur d’ID de document" ma:description="Valeur de l’ID de document affecté à cet élément." ma:internalName="_dlc_DocId" ma:readOnly="true">
      <xsd:simpleType>
        <xsd:restriction base="dms:Text"/>
      </xsd:simpleType>
    </xsd:element>
    <xsd:element name="_dlc_DocIdUrl" ma:index="23" nillable="true" ma:displayName="ID de document" ma:description="Lien permanent vers ce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24" nillable="true" ma:displayName="Conserver l’ID" ma:description="Conserver l’ID lors de l’ajout."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cf1a81fd-acd8-440b-95f6-4cad1c352f3c" elementFormDefault="qualified">
    <xsd:import namespace="http://schemas.microsoft.com/office/2006/documentManagement/types"/>
    <xsd:import namespace="http://schemas.microsoft.com/office/infopath/2007/PartnerControls"/>
    <xsd:element name="SharedWithUsers" ma:index="38" nillable="true" ma:displayName="Partagé avec"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39" nillable="true" ma:displayName="Partagé avec dé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5" ma:displayName="Type de contenu"/>
        <xsd:element ref="dc:title" minOccurs="0" maxOccurs="1"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5.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6.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CAE31467-20E1-45B0-87E5-7FFBAE342463}"/>
</file>

<file path=customXml/itemProps2.xml><?xml version="1.0" encoding="utf-8"?>
<ds:datastoreItem xmlns:ds="http://schemas.openxmlformats.org/officeDocument/2006/customXml" ds:itemID="{C5D79BEB-C1A7-40C2-A392-F0D837620648}"/>
</file>

<file path=customXml/itemProps3.xml><?xml version="1.0" encoding="utf-8"?>
<ds:datastoreItem xmlns:ds="http://schemas.openxmlformats.org/officeDocument/2006/customXml" ds:itemID="{6F50B7C4-E7DD-4469-A9A0-B5FB7DEF5C71}"/>
</file>

<file path=customXml/itemProps4.xml><?xml version="1.0" encoding="utf-8"?>
<ds:datastoreItem xmlns:ds="http://schemas.openxmlformats.org/officeDocument/2006/customXml" ds:itemID="{A659300F-1A37-45C1-8FA3-0C9FD491E23D}"/>
</file>

<file path=customXml/itemProps5.xml><?xml version="1.0" encoding="utf-8"?>
<ds:datastoreItem xmlns:ds="http://schemas.openxmlformats.org/officeDocument/2006/customXml" ds:itemID="{CC7B2FFE-A6C3-489A-92C9-F1C4DC8AA1BD}"/>
</file>

<file path=customXml/itemProps6.xml><?xml version="1.0" encoding="utf-8"?>
<ds:datastoreItem xmlns:ds="http://schemas.openxmlformats.org/officeDocument/2006/customXml" ds:itemID="{655A0BB6-E494-4F87-B251-E31D2282A6EC}"/>
</file>

<file path=docProps/app.xml><?xml version="1.0" encoding="utf-8"?>
<Properties xmlns="http://schemas.openxmlformats.org/officeDocument/2006/extended-properties" xmlns:vt="http://schemas.openxmlformats.org/officeDocument/2006/docPropsVTypes">
  <TotalTime>6394</TotalTime>
  <Words>1282</Words>
  <Application>Microsoft Office PowerPoint</Application>
  <PresentationFormat>Grand écran</PresentationFormat>
  <Paragraphs>115</Paragraphs>
  <Slides>15</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15</vt:i4>
      </vt:variant>
    </vt:vector>
  </HeadingPairs>
  <TitlesOfParts>
    <vt:vector size="21" baseType="lpstr">
      <vt:lpstr>Arial</vt:lpstr>
      <vt:lpstr>Calibri</vt:lpstr>
      <vt:lpstr>Calibri Light</vt:lpstr>
      <vt:lpstr>Times New Roman</vt:lpstr>
      <vt:lpstr>Wingdings</vt:lpstr>
      <vt:lpstr>Thème Office</vt:lpstr>
      <vt:lpstr>  ASSOCIATION DES CONSOMMATEURS INDUSTRIELS DE GAZ    ÉNERGIR – DEMANDE CONCERNANT LA MISE EN PLACE DE MESURES RELATIVES À L’ACHAT ET LA VENTE DE GAZ NATUREL RENOUVELABLE – ÉTAPE  E</vt:lpstr>
      <vt:lpstr>  PLAN DE LA PRÉSENTATION DE L’ACIG </vt:lpstr>
      <vt:lpstr>1. Besoins spécifiques des clients relatifs à l’intensité carbone </vt:lpstr>
      <vt:lpstr>1. Besoins spécifiques des clients relatifs à l’intensité carbone (suite)  </vt:lpstr>
      <vt:lpstr>1. Besoins spécifiques des clients relatifs à l’intensité carbone (suite)  </vt:lpstr>
      <vt:lpstr>1. Besoins spécifiques des clients relatifs à l’intensité carbone (suite)  </vt:lpstr>
      <vt:lpstr>2. Valorisation des unités de conformité liées au RCP </vt:lpstr>
      <vt:lpstr>2. Valorisation des unités de conformité liées au RCP (suite) </vt:lpstr>
      <vt:lpstr>2. Valorisation des unités de conformité liées au RCP (suite) </vt:lpstr>
      <vt:lpstr>3. Processus de sélection des contrats d’approvisionnement à fort  potentiel d’UC</vt:lpstr>
      <vt:lpstr>3. Processus de sélection des contrats d’approvisionnement à fort  potentiel d’UC (suite)</vt:lpstr>
      <vt:lpstr> 4. Période d’application des méthodologies de valorisation du GSR et de  cession de volumes</vt:lpstr>
      <vt:lpstr> 5. Conclusions et recommandations de l’ACIG </vt:lpstr>
      <vt:lpstr> 5. Conclusions et recommandations de l’ACIG (suite) </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Association des consommateurs industriels de gaz   ÉGI – DEMANDE CONJOINTE RELATIVE À LA FIXATION DE TAUX DE RENDEMENT ET DE STRUCTURES DE CAPITAL</dc:title>
  <dc:creator>nazim sebaa</dc:creator>
  <cp:lastModifiedBy>Gowling</cp:lastModifiedBy>
  <cp:revision>34</cp:revision>
  <dcterms:created xsi:type="dcterms:W3CDTF">2022-06-12T17:22:35Z</dcterms:created>
  <dcterms:modified xsi:type="dcterms:W3CDTF">2023-10-17T20:56:20Z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0x010100F6681E3BDF397F418586AC591ADC81BB00761A95451C335C4EB05B510B491C3495</vt:lpwstr>
  </property>
  <property fmtid="{D5CDD505-2E9C-101B-9397-08002B2CF9AE}" pid="3" name="MediaServiceImageTags">
    <vt:lpwstr/>
  </property>
  <property fmtid="{D5CDD505-2E9C-101B-9397-08002B2CF9AE}" pid="4" name="_dlc_DocIdItemGuid">
    <vt:lpwstr>9e760be3-e4fd-41cd-93e3-4750e56f13b4</vt:lpwstr>
  </property>
  <property fmtid="{D5CDD505-2E9C-101B-9397-08002B2CF9AE}" pid="6" name="xd_ProgID">
    <vt:lpwstr/>
  </property>
  <property fmtid="{D5CDD505-2E9C-101B-9397-08002B2CF9AE}" pid="7" name="_SourceUrl">
    <vt:lpwstr/>
  </property>
  <property fmtid="{D5CDD505-2E9C-101B-9397-08002B2CF9AE}" pid="8" name="_SharedFileIndex">
    <vt:lpwstr/>
  </property>
  <property fmtid="{D5CDD505-2E9C-101B-9397-08002B2CF9AE}" pid="9" name="TemplateUrl">
    <vt:lpwstr/>
  </property>
</Properties>
</file>