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3" r:id="rId3"/>
    <p:sldId id="257" r:id="rId4"/>
    <p:sldId id="271" r:id="rId5"/>
    <p:sldId id="272" r:id="rId6"/>
    <p:sldId id="274" r:id="rId7"/>
    <p:sldId id="258" r:id="rId8"/>
  </p:sldIdLst>
  <p:sldSz cx="9144000" cy="6858000" type="screen4x3"/>
  <p:notesSz cx="9236075" cy="7010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B00"/>
    <a:srgbClr val="1B9C7A"/>
    <a:srgbClr val="BC4542"/>
    <a:srgbClr val="D07C7A"/>
    <a:srgbClr val="5B1E4F"/>
    <a:srgbClr val="1FA480"/>
    <a:srgbClr val="3668BB"/>
    <a:srgbClr val="EE1C36"/>
    <a:srgbClr val="25A587"/>
    <a:srgbClr val="ED6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9" autoAdjust="0"/>
    <p:restoredTop sz="89112" autoAdjust="0"/>
  </p:normalViewPr>
  <p:slideViewPr>
    <p:cSldViewPr snapToGrid="0" snapToObjects="1">
      <p:cViewPr>
        <p:scale>
          <a:sx n="100" d="100"/>
          <a:sy n="100" d="100"/>
        </p:scale>
        <p:origin x="-147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50" y="-90"/>
      </p:cViewPr>
      <p:guideLst>
        <p:guide orient="horz" pos="2208"/>
        <p:guide pos="29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0520"/>
          </a:xfrm>
          <a:prstGeom prst="rect">
            <a:avLst/>
          </a:prstGeom>
        </p:spPr>
        <p:txBody>
          <a:bodyPr vert="horz" lIns="95124" tIns="47562" rIns="95124" bIns="4756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50520"/>
          </a:xfrm>
          <a:prstGeom prst="rect">
            <a:avLst/>
          </a:prstGeom>
        </p:spPr>
        <p:txBody>
          <a:bodyPr vert="horz" lIns="95124" tIns="47562" rIns="95124" bIns="47562" rtlCol="0"/>
          <a:lstStyle>
            <a:lvl1pPr algn="r">
              <a:defRPr sz="1200"/>
            </a:lvl1pPr>
          </a:lstStyle>
          <a:p>
            <a:fld id="{B1EC0553-37CA-4341-8976-836173FF9FE0}" type="datetimeFigureOut">
              <a:rPr lang="fr-FR" smtClean="0"/>
              <a:t>28/03/2019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5124" tIns="47562" rIns="95124" bIns="4756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5124" tIns="47562" rIns="95124" bIns="47562" rtlCol="0" anchor="b"/>
          <a:lstStyle>
            <a:lvl1pPr algn="r">
              <a:defRPr sz="1200"/>
            </a:lvl1pPr>
          </a:lstStyle>
          <a:p>
            <a:fld id="{C76729B5-0674-E340-AE7D-DBF5AC556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0279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0520"/>
          </a:xfrm>
          <a:prstGeom prst="rect">
            <a:avLst/>
          </a:prstGeom>
        </p:spPr>
        <p:txBody>
          <a:bodyPr vert="horz" lIns="95124" tIns="47562" rIns="95124" bIns="4756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50520"/>
          </a:xfrm>
          <a:prstGeom prst="rect">
            <a:avLst/>
          </a:prstGeom>
        </p:spPr>
        <p:txBody>
          <a:bodyPr vert="horz" lIns="95124" tIns="47562" rIns="95124" bIns="47562" rtlCol="0"/>
          <a:lstStyle>
            <a:lvl1pPr algn="r">
              <a:defRPr sz="1200"/>
            </a:lvl1pPr>
          </a:lstStyle>
          <a:p>
            <a:fld id="{C54E0C9C-830D-A04A-9783-2FDC27A12AD0}" type="datetimeFigureOut">
              <a:rPr lang="fr-FR" smtClean="0"/>
              <a:t>28/03/2019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7050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24" tIns="47562" rIns="95124" bIns="4756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23608" y="3329941"/>
            <a:ext cx="7388860" cy="3154680"/>
          </a:xfrm>
          <a:prstGeom prst="rect">
            <a:avLst/>
          </a:prstGeom>
        </p:spPr>
        <p:txBody>
          <a:bodyPr vert="horz" lIns="95124" tIns="47562" rIns="95124" bIns="47562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5124" tIns="47562" rIns="95124" bIns="4756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5124" tIns="47562" rIns="95124" bIns="47562" rtlCol="0" anchor="b"/>
          <a:lstStyle>
            <a:lvl1pPr algn="r">
              <a:defRPr sz="1200"/>
            </a:lvl1pPr>
          </a:lstStyle>
          <a:p>
            <a:fld id="{4E8FBEF3-5F26-E84C-AFA6-9C42D3CE3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942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Comité composé de représentants de l’UPA, du MAPAQ, des ITA et IRDA.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FBEF3-5F26-E84C-AFA6-9C42D3CE395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02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2"/>
          <p:cNvSpPr>
            <a:spLocks/>
          </p:cNvSpPr>
          <p:nvPr userDrawn="1"/>
        </p:nvSpPr>
        <p:spPr bwMode="auto">
          <a:xfrm>
            <a:off x="3913421" y="3644901"/>
            <a:ext cx="4975225" cy="1473200"/>
          </a:xfrm>
          <a:custGeom>
            <a:avLst/>
            <a:gdLst>
              <a:gd name="T0" fmla="*/ 1399 w 2453"/>
              <a:gd name="T1" fmla="*/ 0 h 720"/>
              <a:gd name="T2" fmla="*/ 1399 w 2453"/>
              <a:gd name="T3" fmla="*/ 0 h 720"/>
              <a:gd name="T4" fmla="*/ 1365 w 2453"/>
              <a:gd name="T5" fmla="*/ 70 h 720"/>
              <a:gd name="T6" fmla="*/ 1321 w 2453"/>
              <a:gd name="T7" fmla="*/ 132 h 720"/>
              <a:gd name="T8" fmla="*/ 1267 w 2453"/>
              <a:gd name="T9" fmla="*/ 191 h 720"/>
              <a:gd name="T10" fmla="*/ 1205 w 2453"/>
              <a:gd name="T11" fmla="*/ 238 h 720"/>
              <a:gd name="T12" fmla="*/ 1139 w 2453"/>
              <a:gd name="T13" fmla="*/ 278 h 720"/>
              <a:gd name="T14" fmla="*/ 1067 w 2453"/>
              <a:gd name="T15" fmla="*/ 309 h 720"/>
              <a:gd name="T16" fmla="*/ 986 w 2453"/>
              <a:gd name="T17" fmla="*/ 328 h 720"/>
              <a:gd name="T18" fmla="*/ 904 w 2453"/>
              <a:gd name="T19" fmla="*/ 334 h 720"/>
              <a:gd name="T20" fmla="*/ 823 w 2453"/>
              <a:gd name="T21" fmla="*/ 328 h 720"/>
              <a:gd name="T22" fmla="*/ 745 w 2453"/>
              <a:gd name="T23" fmla="*/ 309 h 720"/>
              <a:gd name="T24" fmla="*/ 669 w 2453"/>
              <a:gd name="T25" fmla="*/ 278 h 720"/>
              <a:gd name="T26" fmla="*/ 604 w 2453"/>
              <a:gd name="T27" fmla="*/ 238 h 720"/>
              <a:gd name="T28" fmla="*/ 544 w 2453"/>
              <a:gd name="T29" fmla="*/ 191 h 720"/>
              <a:gd name="T30" fmla="*/ 488 w 2453"/>
              <a:gd name="T31" fmla="*/ 132 h 720"/>
              <a:gd name="T32" fmla="*/ 447 w 2453"/>
              <a:gd name="T33" fmla="*/ 70 h 720"/>
              <a:gd name="T34" fmla="*/ 413 w 2453"/>
              <a:gd name="T35" fmla="*/ 0 h 720"/>
              <a:gd name="T36" fmla="*/ 0 w 2453"/>
              <a:gd name="T37" fmla="*/ 0 h 720"/>
              <a:gd name="T38" fmla="*/ 18 w 2453"/>
              <a:gd name="T39" fmla="*/ 73 h 720"/>
              <a:gd name="T40" fmla="*/ 47 w 2453"/>
              <a:gd name="T41" fmla="*/ 148 h 720"/>
              <a:gd name="T42" fmla="*/ 78 w 2453"/>
              <a:gd name="T43" fmla="*/ 219 h 720"/>
              <a:gd name="T44" fmla="*/ 115 w 2453"/>
              <a:gd name="T45" fmla="*/ 288 h 720"/>
              <a:gd name="T46" fmla="*/ 159 w 2453"/>
              <a:gd name="T47" fmla="*/ 346 h 720"/>
              <a:gd name="T48" fmla="*/ 206 w 2453"/>
              <a:gd name="T49" fmla="*/ 409 h 720"/>
              <a:gd name="T50" fmla="*/ 259 w 2453"/>
              <a:gd name="T51" fmla="*/ 465 h 720"/>
              <a:gd name="T52" fmla="*/ 316 w 2453"/>
              <a:gd name="T53" fmla="*/ 514 h 720"/>
              <a:gd name="T54" fmla="*/ 381 w 2453"/>
              <a:gd name="T55" fmla="*/ 561 h 720"/>
              <a:gd name="T56" fmla="*/ 444 w 2453"/>
              <a:gd name="T57" fmla="*/ 601 h 720"/>
              <a:gd name="T58" fmla="*/ 516 w 2453"/>
              <a:gd name="T59" fmla="*/ 639 h 720"/>
              <a:gd name="T60" fmla="*/ 585 w 2453"/>
              <a:gd name="T61" fmla="*/ 667 h 720"/>
              <a:gd name="T62" fmla="*/ 663 w 2453"/>
              <a:gd name="T63" fmla="*/ 691 h 720"/>
              <a:gd name="T64" fmla="*/ 741 w 2453"/>
              <a:gd name="T65" fmla="*/ 707 h 720"/>
              <a:gd name="T66" fmla="*/ 820 w 2453"/>
              <a:gd name="T67" fmla="*/ 716 h 720"/>
              <a:gd name="T68" fmla="*/ 904 w 2453"/>
              <a:gd name="T69" fmla="*/ 720 h 720"/>
              <a:gd name="T70" fmla="*/ 1011 w 2453"/>
              <a:gd name="T71" fmla="*/ 716 h 720"/>
              <a:gd name="T72" fmla="*/ 1111 w 2453"/>
              <a:gd name="T73" fmla="*/ 697 h 720"/>
              <a:gd name="T74" fmla="*/ 1208 w 2453"/>
              <a:gd name="T75" fmla="*/ 673 h 720"/>
              <a:gd name="T76" fmla="*/ 1305 w 2453"/>
              <a:gd name="T77" fmla="*/ 632 h 720"/>
              <a:gd name="T78" fmla="*/ 1393 w 2453"/>
              <a:gd name="T79" fmla="*/ 586 h 720"/>
              <a:gd name="T80" fmla="*/ 1474 w 2453"/>
              <a:gd name="T81" fmla="*/ 530 h 720"/>
              <a:gd name="T82" fmla="*/ 1549 w 2453"/>
              <a:gd name="T83" fmla="*/ 468 h 720"/>
              <a:gd name="T84" fmla="*/ 1618 w 2453"/>
              <a:gd name="T85" fmla="*/ 393 h 720"/>
              <a:gd name="T86" fmla="*/ 2453 w 2453"/>
              <a:gd name="T87" fmla="*/ 395 h 720"/>
              <a:gd name="T88" fmla="*/ 2453 w 2453"/>
              <a:gd name="T89" fmla="*/ 1 h 720"/>
              <a:gd name="T90" fmla="*/ 1399 w 2453"/>
              <a:gd name="T91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53" h="720">
                <a:moveTo>
                  <a:pt x="1399" y="0"/>
                </a:moveTo>
                <a:lnTo>
                  <a:pt x="1399" y="0"/>
                </a:lnTo>
                <a:lnTo>
                  <a:pt x="1365" y="70"/>
                </a:lnTo>
                <a:lnTo>
                  <a:pt x="1321" y="132"/>
                </a:lnTo>
                <a:lnTo>
                  <a:pt x="1267" y="191"/>
                </a:lnTo>
                <a:lnTo>
                  <a:pt x="1205" y="238"/>
                </a:lnTo>
                <a:lnTo>
                  <a:pt x="1139" y="278"/>
                </a:lnTo>
                <a:lnTo>
                  <a:pt x="1067" y="309"/>
                </a:lnTo>
                <a:lnTo>
                  <a:pt x="986" y="328"/>
                </a:lnTo>
                <a:lnTo>
                  <a:pt x="904" y="334"/>
                </a:lnTo>
                <a:lnTo>
                  <a:pt x="823" y="328"/>
                </a:lnTo>
                <a:lnTo>
                  <a:pt x="745" y="309"/>
                </a:lnTo>
                <a:lnTo>
                  <a:pt x="669" y="278"/>
                </a:lnTo>
                <a:lnTo>
                  <a:pt x="604" y="238"/>
                </a:lnTo>
                <a:lnTo>
                  <a:pt x="544" y="191"/>
                </a:lnTo>
                <a:lnTo>
                  <a:pt x="488" y="132"/>
                </a:lnTo>
                <a:lnTo>
                  <a:pt x="447" y="70"/>
                </a:lnTo>
                <a:lnTo>
                  <a:pt x="413" y="0"/>
                </a:lnTo>
                <a:lnTo>
                  <a:pt x="0" y="0"/>
                </a:lnTo>
                <a:lnTo>
                  <a:pt x="18" y="73"/>
                </a:lnTo>
                <a:lnTo>
                  <a:pt x="47" y="148"/>
                </a:lnTo>
                <a:lnTo>
                  <a:pt x="78" y="219"/>
                </a:lnTo>
                <a:lnTo>
                  <a:pt x="115" y="288"/>
                </a:lnTo>
                <a:lnTo>
                  <a:pt x="159" y="346"/>
                </a:lnTo>
                <a:lnTo>
                  <a:pt x="206" y="409"/>
                </a:lnTo>
                <a:lnTo>
                  <a:pt x="259" y="465"/>
                </a:lnTo>
                <a:lnTo>
                  <a:pt x="316" y="514"/>
                </a:lnTo>
                <a:lnTo>
                  <a:pt x="381" y="561"/>
                </a:lnTo>
                <a:lnTo>
                  <a:pt x="444" y="601"/>
                </a:lnTo>
                <a:lnTo>
                  <a:pt x="516" y="639"/>
                </a:lnTo>
                <a:lnTo>
                  <a:pt x="585" y="667"/>
                </a:lnTo>
                <a:lnTo>
                  <a:pt x="663" y="691"/>
                </a:lnTo>
                <a:lnTo>
                  <a:pt x="741" y="707"/>
                </a:lnTo>
                <a:lnTo>
                  <a:pt x="820" y="716"/>
                </a:lnTo>
                <a:lnTo>
                  <a:pt x="904" y="720"/>
                </a:lnTo>
                <a:lnTo>
                  <a:pt x="1011" y="716"/>
                </a:lnTo>
                <a:lnTo>
                  <a:pt x="1111" y="697"/>
                </a:lnTo>
                <a:lnTo>
                  <a:pt x="1208" y="673"/>
                </a:lnTo>
                <a:lnTo>
                  <a:pt x="1305" y="632"/>
                </a:lnTo>
                <a:lnTo>
                  <a:pt x="1393" y="586"/>
                </a:lnTo>
                <a:lnTo>
                  <a:pt x="1474" y="530"/>
                </a:lnTo>
                <a:lnTo>
                  <a:pt x="1549" y="468"/>
                </a:lnTo>
                <a:lnTo>
                  <a:pt x="1618" y="393"/>
                </a:lnTo>
                <a:lnTo>
                  <a:pt x="2453" y="395"/>
                </a:lnTo>
                <a:lnTo>
                  <a:pt x="2453" y="1"/>
                </a:lnTo>
                <a:lnTo>
                  <a:pt x="1399" y="0"/>
                </a:lnTo>
                <a:close/>
              </a:path>
            </a:pathLst>
          </a:custGeom>
          <a:solidFill>
            <a:srgbClr val="20A38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500430" y="1225362"/>
            <a:ext cx="6164476" cy="930202"/>
          </a:xfrm>
        </p:spPr>
        <p:txBody>
          <a:bodyPr anchor="t">
            <a:noAutofit/>
          </a:bodyPr>
          <a:lstStyle>
            <a:lvl1pPr algn="l">
              <a:defRPr sz="2800" b="1" cap="all">
                <a:solidFill>
                  <a:srgbClr val="25A587"/>
                </a:solidFill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00430" y="2155563"/>
            <a:ext cx="2703193" cy="632429"/>
          </a:xfrm>
        </p:spPr>
        <p:txBody>
          <a:bodyPr anchor="t">
            <a:no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48051" cy="6858000"/>
          </a:xfrm>
          <a:prstGeom prst="rect">
            <a:avLst/>
          </a:prstGeom>
          <a:solidFill>
            <a:srgbClr val="20A3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8195949" y="0"/>
            <a:ext cx="948051" cy="6858000"/>
          </a:xfrm>
          <a:prstGeom prst="rect">
            <a:avLst/>
          </a:prstGeom>
          <a:solidFill>
            <a:srgbClr val="20A3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5082" y="5673397"/>
            <a:ext cx="2335922" cy="834258"/>
          </a:xfrm>
          <a:prstGeom prst="rect">
            <a:avLst/>
          </a:prstGeom>
        </p:spPr>
      </p:pic>
      <p:sp>
        <p:nvSpPr>
          <p:cNvPr id="13" name="Ellipse 12"/>
          <p:cNvSpPr/>
          <p:nvPr userDrawn="1"/>
        </p:nvSpPr>
        <p:spPr>
          <a:xfrm>
            <a:off x="4660460" y="2155564"/>
            <a:ext cx="2190735" cy="221642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559" r="-25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33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668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79106" y="2779355"/>
            <a:ext cx="7772400" cy="1470025"/>
          </a:xfrm>
        </p:spPr>
        <p:txBody>
          <a:bodyPr/>
          <a:lstStyle>
            <a:lvl1pPr>
              <a:defRPr cap="all" baseline="0">
                <a:solidFill>
                  <a:srgbClr val="FFFFFF"/>
                </a:solidFill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pic>
        <p:nvPicPr>
          <p:cNvPr id="6" name="Image 5" descr="Ma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48148" y="849704"/>
            <a:ext cx="13796500" cy="318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/>
          <a:srcRect r="19654"/>
          <a:stretch/>
        </p:blipFill>
        <p:spPr>
          <a:xfrm>
            <a:off x="3125075" y="534276"/>
            <a:ext cx="6018925" cy="17270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209862"/>
            <a:ext cx="9144000" cy="648137"/>
          </a:xfrm>
          <a:prstGeom prst="rect">
            <a:avLst/>
          </a:prstGeom>
          <a:solidFill>
            <a:srgbClr val="1B9C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B9C7A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534276"/>
            <a:ext cx="8229600" cy="883362"/>
          </a:xfrm>
        </p:spPr>
        <p:txBody>
          <a:bodyPr>
            <a:normAutofit/>
          </a:bodyPr>
          <a:lstStyle>
            <a:lvl1pPr algn="l">
              <a:defRPr sz="3600" cap="all" baseline="0">
                <a:solidFill>
                  <a:srgbClr val="1B9C7A"/>
                </a:solidFill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6111" y="6356350"/>
            <a:ext cx="1677344" cy="386693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016062" y="6353940"/>
            <a:ext cx="2895600" cy="365125"/>
          </a:xfrm>
        </p:spPr>
        <p:txBody>
          <a:bodyPr/>
          <a:lstStyle>
            <a:lvl1pPr algn="r">
              <a:defRPr sz="1000">
                <a:solidFill>
                  <a:srgbClr val="FFFFFF"/>
                </a:solidFill>
                <a:latin typeface="Gotham-Light"/>
                <a:cs typeface="Gotham-Light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Gotham-Light"/>
                <a:cs typeface="Gotham-Light"/>
              </a:defRPr>
            </a:lvl1pPr>
          </a:lstStyle>
          <a:p>
            <a:fld id="{83136944-5A87-604C-A693-429D641095E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7317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spcBef>
                <a:spcPts val="600"/>
              </a:spcBef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600"/>
              </a:spcBef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spcBef>
                <a:spcPts val="600"/>
              </a:spcBef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spcBef>
                <a:spcPts val="600"/>
              </a:spcBef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09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84"/>
          <a:stretch/>
        </p:blipFill>
        <p:spPr>
          <a:xfrm>
            <a:off x="3133504" y="485776"/>
            <a:ext cx="6010496" cy="177652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209862"/>
            <a:ext cx="9144000" cy="648137"/>
          </a:xfrm>
          <a:prstGeom prst="rect">
            <a:avLst/>
          </a:prstGeom>
          <a:solidFill>
            <a:srgbClr val="ED8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534276"/>
            <a:ext cx="8229600" cy="883362"/>
          </a:xfrm>
        </p:spPr>
        <p:txBody>
          <a:bodyPr>
            <a:normAutofit/>
          </a:bodyPr>
          <a:lstStyle>
            <a:lvl1pPr algn="l">
              <a:defRPr sz="3600" cap="all" baseline="0">
                <a:solidFill>
                  <a:srgbClr val="ED8B00"/>
                </a:solidFill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6111" y="6356350"/>
            <a:ext cx="1677344" cy="386693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016062" y="6353940"/>
            <a:ext cx="2895600" cy="365125"/>
          </a:xfrm>
        </p:spPr>
        <p:txBody>
          <a:bodyPr/>
          <a:lstStyle>
            <a:lvl1pPr algn="r">
              <a:defRPr sz="1000">
                <a:solidFill>
                  <a:srgbClr val="FFFFFF"/>
                </a:solidFill>
                <a:latin typeface="+mn-lt"/>
                <a:cs typeface="Gotham-Light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+mn-lt"/>
                <a:cs typeface="Gotham-Light"/>
              </a:defRPr>
            </a:lvl1pPr>
          </a:lstStyle>
          <a:p>
            <a:fld id="{83136944-5A87-604C-A693-429D641095E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7317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spcBef>
                <a:spcPts val="600"/>
              </a:spcBef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600"/>
              </a:spcBef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spcBef>
                <a:spcPts val="600"/>
              </a:spcBef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spcBef>
                <a:spcPts val="600"/>
              </a:spcBef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894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/>
          <a:srcRect r="19654"/>
          <a:stretch/>
        </p:blipFill>
        <p:spPr>
          <a:xfrm>
            <a:off x="3125075" y="534276"/>
            <a:ext cx="6018925" cy="17270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209862"/>
            <a:ext cx="9144000" cy="648137"/>
          </a:xfrm>
          <a:prstGeom prst="rect">
            <a:avLst/>
          </a:prstGeom>
          <a:solidFill>
            <a:srgbClr val="EE1C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82373"/>
            <a:ext cx="8229600" cy="988430"/>
          </a:xfrm>
        </p:spPr>
        <p:txBody>
          <a:bodyPr>
            <a:normAutofit/>
          </a:bodyPr>
          <a:lstStyle>
            <a:lvl1pPr algn="l">
              <a:defRPr sz="3600" cap="all" baseline="0">
                <a:solidFill>
                  <a:srgbClr val="EE1C36"/>
                </a:solidFill>
                <a:latin typeface="+mn-lt"/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73179"/>
          </a:xfrm>
        </p:spPr>
        <p:txBody>
          <a:bodyPr>
            <a:normAutofit/>
          </a:bodyPr>
          <a:lstStyle>
            <a:lvl1pPr>
              <a:spcBef>
                <a:spcPts val="576"/>
              </a:spcBef>
              <a:spcAft>
                <a:spcPts val="0"/>
              </a:spcAft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spcBef>
                <a:spcPts val="576"/>
              </a:spcBef>
              <a:spcAft>
                <a:spcPts val="0"/>
              </a:spcAft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spcBef>
                <a:spcPts val="576"/>
              </a:spcBef>
              <a:spcAft>
                <a:spcPts val="0"/>
              </a:spcAft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spcBef>
                <a:spcPts val="576"/>
              </a:spcBef>
              <a:spcAft>
                <a:spcPts val="0"/>
              </a:spcAft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spcBef>
                <a:spcPts val="576"/>
              </a:spcBef>
              <a:spcAft>
                <a:spcPts val="0"/>
              </a:spcAft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6111" y="6356350"/>
            <a:ext cx="1677344" cy="386693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016062" y="6353940"/>
            <a:ext cx="2895600" cy="365125"/>
          </a:xfrm>
        </p:spPr>
        <p:txBody>
          <a:bodyPr/>
          <a:lstStyle>
            <a:lvl1pPr algn="r">
              <a:defRPr sz="1000">
                <a:solidFill>
                  <a:srgbClr val="FFFFFF"/>
                </a:solidFill>
                <a:latin typeface="+mn-lt"/>
                <a:cs typeface="Gotham-Light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+mn-lt"/>
                <a:cs typeface="Gotham-Light"/>
              </a:defRPr>
            </a:lvl1pPr>
          </a:lstStyle>
          <a:p>
            <a:fld id="{83136944-5A87-604C-A693-429D641095E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094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/>
          <a:srcRect r="19654"/>
          <a:stretch/>
        </p:blipFill>
        <p:spPr>
          <a:xfrm>
            <a:off x="3125075" y="534276"/>
            <a:ext cx="6018925" cy="17270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209862"/>
            <a:ext cx="9144000" cy="648137"/>
          </a:xfrm>
          <a:prstGeom prst="rect">
            <a:avLst/>
          </a:prstGeom>
          <a:solidFill>
            <a:srgbClr val="5B1E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73043"/>
            <a:ext cx="8229600" cy="997760"/>
          </a:xfrm>
        </p:spPr>
        <p:txBody>
          <a:bodyPr>
            <a:normAutofit/>
          </a:bodyPr>
          <a:lstStyle>
            <a:lvl1pPr algn="l">
              <a:defRPr sz="3600" cap="all" baseline="0">
                <a:solidFill>
                  <a:srgbClr val="5B1E4F"/>
                </a:solidFill>
                <a:latin typeface="+mn-lt"/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55666" y="6353940"/>
            <a:ext cx="4655997" cy="365125"/>
          </a:xfrm>
        </p:spPr>
        <p:txBody>
          <a:bodyPr/>
          <a:lstStyle>
            <a:lvl1pPr algn="r">
              <a:defRPr sz="1000">
                <a:solidFill>
                  <a:srgbClr val="FFFFFF"/>
                </a:solidFill>
                <a:latin typeface="+mj-lt"/>
                <a:cs typeface="Gotham-Ligh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+mj-lt"/>
                <a:cs typeface="Gotham-Light"/>
              </a:defRPr>
            </a:lvl1pPr>
          </a:lstStyle>
          <a:p>
            <a:fld id="{83136944-5A87-604C-A693-429D641095E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6111" y="6356350"/>
            <a:ext cx="1677344" cy="386693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7317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157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/>
          <a:srcRect r="19654"/>
          <a:stretch/>
        </p:blipFill>
        <p:spPr>
          <a:xfrm>
            <a:off x="3125075" y="534276"/>
            <a:ext cx="6018925" cy="17270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209862"/>
            <a:ext cx="9144000" cy="648137"/>
          </a:xfrm>
          <a:prstGeom prst="rect">
            <a:avLst/>
          </a:prstGeom>
          <a:solidFill>
            <a:srgbClr val="3668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73043"/>
            <a:ext cx="8229600" cy="997760"/>
          </a:xfrm>
        </p:spPr>
        <p:txBody>
          <a:bodyPr>
            <a:normAutofit/>
          </a:bodyPr>
          <a:lstStyle>
            <a:lvl1pPr algn="l">
              <a:defRPr sz="3600" cap="all" baseline="0">
                <a:solidFill>
                  <a:srgbClr val="3668BB"/>
                </a:solidFill>
                <a:latin typeface="+mn-lt"/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6111" y="6356350"/>
            <a:ext cx="1677344" cy="386693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016062" y="6353940"/>
            <a:ext cx="2895600" cy="365125"/>
          </a:xfrm>
        </p:spPr>
        <p:txBody>
          <a:bodyPr/>
          <a:lstStyle>
            <a:lvl1pPr algn="r">
              <a:defRPr sz="1000">
                <a:solidFill>
                  <a:srgbClr val="FFFFFF"/>
                </a:solidFill>
                <a:latin typeface="+mn-lt"/>
                <a:cs typeface="Gotham-Light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+mj-lt"/>
                <a:cs typeface="Gotham-Light"/>
              </a:defRPr>
            </a:lvl1pPr>
          </a:lstStyle>
          <a:p>
            <a:fld id="{83136944-5A87-604C-A693-429D641095E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7317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094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2"/>
          <p:cNvSpPr>
            <a:spLocks/>
          </p:cNvSpPr>
          <p:nvPr userDrawn="1"/>
        </p:nvSpPr>
        <p:spPr bwMode="auto">
          <a:xfrm>
            <a:off x="3913421" y="3644901"/>
            <a:ext cx="4975225" cy="1473200"/>
          </a:xfrm>
          <a:custGeom>
            <a:avLst/>
            <a:gdLst>
              <a:gd name="T0" fmla="*/ 1399 w 2453"/>
              <a:gd name="T1" fmla="*/ 0 h 720"/>
              <a:gd name="T2" fmla="*/ 1399 w 2453"/>
              <a:gd name="T3" fmla="*/ 0 h 720"/>
              <a:gd name="T4" fmla="*/ 1365 w 2453"/>
              <a:gd name="T5" fmla="*/ 70 h 720"/>
              <a:gd name="T6" fmla="*/ 1321 w 2453"/>
              <a:gd name="T7" fmla="*/ 132 h 720"/>
              <a:gd name="T8" fmla="*/ 1267 w 2453"/>
              <a:gd name="T9" fmla="*/ 191 h 720"/>
              <a:gd name="T10" fmla="*/ 1205 w 2453"/>
              <a:gd name="T11" fmla="*/ 238 h 720"/>
              <a:gd name="T12" fmla="*/ 1139 w 2453"/>
              <a:gd name="T13" fmla="*/ 278 h 720"/>
              <a:gd name="T14" fmla="*/ 1067 w 2453"/>
              <a:gd name="T15" fmla="*/ 309 h 720"/>
              <a:gd name="T16" fmla="*/ 986 w 2453"/>
              <a:gd name="T17" fmla="*/ 328 h 720"/>
              <a:gd name="T18" fmla="*/ 904 w 2453"/>
              <a:gd name="T19" fmla="*/ 334 h 720"/>
              <a:gd name="T20" fmla="*/ 823 w 2453"/>
              <a:gd name="T21" fmla="*/ 328 h 720"/>
              <a:gd name="T22" fmla="*/ 745 w 2453"/>
              <a:gd name="T23" fmla="*/ 309 h 720"/>
              <a:gd name="T24" fmla="*/ 669 w 2453"/>
              <a:gd name="T25" fmla="*/ 278 h 720"/>
              <a:gd name="T26" fmla="*/ 604 w 2453"/>
              <a:gd name="T27" fmla="*/ 238 h 720"/>
              <a:gd name="T28" fmla="*/ 544 w 2453"/>
              <a:gd name="T29" fmla="*/ 191 h 720"/>
              <a:gd name="T30" fmla="*/ 488 w 2453"/>
              <a:gd name="T31" fmla="*/ 132 h 720"/>
              <a:gd name="T32" fmla="*/ 447 w 2453"/>
              <a:gd name="T33" fmla="*/ 70 h 720"/>
              <a:gd name="T34" fmla="*/ 413 w 2453"/>
              <a:gd name="T35" fmla="*/ 0 h 720"/>
              <a:gd name="T36" fmla="*/ 0 w 2453"/>
              <a:gd name="T37" fmla="*/ 0 h 720"/>
              <a:gd name="T38" fmla="*/ 18 w 2453"/>
              <a:gd name="T39" fmla="*/ 73 h 720"/>
              <a:gd name="T40" fmla="*/ 47 w 2453"/>
              <a:gd name="T41" fmla="*/ 148 h 720"/>
              <a:gd name="T42" fmla="*/ 78 w 2453"/>
              <a:gd name="T43" fmla="*/ 219 h 720"/>
              <a:gd name="T44" fmla="*/ 115 w 2453"/>
              <a:gd name="T45" fmla="*/ 288 h 720"/>
              <a:gd name="T46" fmla="*/ 159 w 2453"/>
              <a:gd name="T47" fmla="*/ 346 h 720"/>
              <a:gd name="T48" fmla="*/ 206 w 2453"/>
              <a:gd name="T49" fmla="*/ 409 h 720"/>
              <a:gd name="T50" fmla="*/ 259 w 2453"/>
              <a:gd name="T51" fmla="*/ 465 h 720"/>
              <a:gd name="T52" fmla="*/ 316 w 2453"/>
              <a:gd name="T53" fmla="*/ 514 h 720"/>
              <a:gd name="T54" fmla="*/ 381 w 2453"/>
              <a:gd name="T55" fmla="*/ 561 h 720"/>
              <a:gd name="T56" fmla="*/ 444 w 2453"/>
              <a:gd name="T57" fmla="*/ 601 h 720"/>
              <a:gd name="T58" fmla="*/ 516 w 2453"/>
              <a:gd name="T59" fmla="*/ 639 h 720"/>
              <a:gd name="T60" fmla="*/ 585 w 2453"/>
              <a:gd name="T61" fmla="*/ 667 h 720"/>
              <a:gd name="T62" fmla="*/ 663 w 2453"/>
              <a:gd name="T63" fmla="*/ 691 h 720"/>
              <a:gd name="T64" fmla="*/ 741 w 2453"/>
              <a:gd name="T65" fmla="*/ 707 h 720"/>
              <a:gd name="T66" fmla="*/ 820 w 2453"/>
              <a:gd name="T67" fmla="*/ 716 h 720"/>
              <a:gd name="T68" fmla="*/ 904 w 2453"/>
              <a:gd name="T69" fmla="*/ 720 h 720"/>
              <a:gd name="T70" fmla="*/ 1011 w 2453"/>
              <a:gd name="T71" fmla="*/ 716 h 720"/>
              <a:gd name="T72" fmla="*/ 1111 w 2453"/>
              <a:gd name="T73" fmla="*/ 697 h 720"/>
              <a:gd name="T74" fmla="*/ 1208 w 2453"/>
              <a:gd name="T75" fmla="*/ 673 h 720"/>
              <a:gd name="T76" fmla="*/ 1305 w 2453"/>
              <a:gd name="T77" fmla="*/ 632 h 720"/>
              <a:gd name="T78" fmla="*/ 1393 w 2453"/>
              <a:gd name="T79" fmla="*/ 586 h 720"/>
              <a:gd name="T80" fmla="*/ 1474 w 2453"/>
              <a:gd name="T81" fmla="*/ 530 h 720"/>
              <a:gd name="T82" fmla="*/ 1549 w 2453"/>
              <a:gd name="T83" fmla="*/ 468 h 720"/>
              <a:gd name="T84" fmla="*/ 1618 w 2453"/>
              <a:gd name="T85" fmla="*/ 393 h 720"/>
              <a:gd name="T86" fmla="*/ 2453 w 2453"/>
              <a:gd name="T87" fmla="*/ 395 h 720"/>
              <a:gd name="T88" fmla="*/ 2453 w 2453"/>
              <a:gd name="T89" fmla="*/ 1 h 720"/>
              <a:gd name="T90" fmla="*/ 1399 w 2453"/>
              <a:gd name="T91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53" h="720">
                <a:moveTo>
                  <a:pt x="1399" y="0"/>
                </a:moveTo>
                <a:lnTo>
                  <a:pt x="1399" y="0"/>
                </a:lnTo>
                <a:lnTo>
                  <a:pt x="1365" y="70"/>
                </a:lnTo>
                <a:lnTo>
                  <a:pt x="1321" y="132"/>
                </a:lnTo>
                <a:lnTo>
                  <a:pt x="1267" y="191"/>
                </a:lnTo>
                <a:lnTo>
                  <a:pt x="1205" y="238"/>
                </a:lnTo>
                <a:lnTo>
                  <a:pt x="1139" y="278"/>
                </a:lnTo>
                <a:lnTo>
                  <a:pt x="1067" y="309"/>
                </a:lnTo>
                <a:lnTo>
                  <a:pt x="986" y="328"/>
                </a:lnTo>
                <a:lnTo>
                  <a:pt x="904" y="334"/>
                </a:lnTo>
                <a:lnTo>
                  <a:pt x="823" y="328"/>
                </a:lnTo>
                <a:lnTo>
                  <a:pt x="745" y="309"/>
                </a:lnTo>
                <a:lnTo>
                  <a:pt x="669" y="278"/>
                </a:lnTo>
                <a:lnTo>
                  <a:pt x="604" y="238"/>
                </a:lnTo>
                <a:lnTo>
                  <a:pt x="544" y="191"/>
                </a:lnTo>
                <a:lnTo>
                  <a:pt x="488" y="132"/>
                </a:lnTo>
                <a:lnTo>
                  <a:pt x="447" y="70"/>
                </a:lnTo>
                <a:lnTo>
                  <a:pt x="413" y="0"/>
                </a:lnTo>
                <a:lnTo>
                  <a:pt x="0" y="0"/>
                </a:lnTo>
                <a:lnTo>
                  <a:pt x="18" y="73"/>
                </a:lnTo>
                <a:lnTo>
                  <a:pt x="47" y="148"/>
                </a:lnTo>
                <a:lnTo>
                  <a:pt x="78" y="219"/>
                </a:lnTo>
                <a:lnTo>
                  <a:pt x="115" y="288"/>
                </a:lnTo>
                <a:lnTo>
                  <a:pt x="159" y="346"/>
                </a:lnTo>
                <a:lnTo>
                  <a:pt x="206" y="409"/>
                </a:lnTo>
                <a:lnTo>
                  <a:pt x="259" y="465"/>
                </a:lnTo>
                <a:lnTo>
                  <a:pt x="316" y="514"/>
                </a:lnTo>
                <a:lnTo>
                  <a:pt x="381" y="561"/>
                </a:lnTo>
                <a:lnTo>
                  <a:pt x="444" y="601"/>
                </a:lnTo>
                <a:lnTo>
                  <a:pt x="516" y="639"/>
                </a:lnTo>
                <a:lnTo>
                  <a:pt x="585" y="667"/>
                </a:lnTo>
                <a:lnTo>
                  <a:pt x="663" y="691"/>
                </a:lnTo>
                <a:lnTo>
                  <a:pt x="741" y="707"/>
                </a:lnTo>
                <a:lnTo>
                  <a:pt x="820" y="716"/>
                </a:lnTo>
                <a:lnTo>
                  <a:pt x="904" y="720"/>
                </a:lnTo>
                <a:lnTo>
                  <a:pt x="1011" y="716"/>
                </a:lnTo>
                <a:lnTo>
                  <a:pt x="1111" y="697"/>
                </a:lnTo>
                <a:lnTo>
                  <a:pt x="1208" y="673"/>
                </a:lnTo>
                <a:lnTo>
                  <a:pt x="1305" y="632"/>
                </a:lnTo>
                <a:lnTo>
                  <a:pt x="1393" y="586"/>
                </a:lnTo>
                <a:lnTo>
                  <a:pt x="1474" y="530"/>
                </a:lnTo>
                <a:lnTo>
                  <a:pt x="1549" y="468"/>
                </a:lnTo>
                <a:lnTo>
                  <a:pt x="1618" y="393"/>
                </a:lnTo>
                <a:lnTo>
                  <a:pt x="2453" y="395"/>
                </a:lnTo>
                <a:lnTo>
                  <a:pt x="2453" y="1"/>
                </a:lnTo>
                <a:lnTo>
                  <a:pt x="1399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500430" y="1225362"/>
            <a:ext cx="6164476" cy="930202"/>
          </a:xfrm>
        </p:spPr>
        <p:txBody>
          <a:bodyPr anchor="t">
            <a:noAutofit/>
          </a:bodyPr>
          <a:lstStyle>
            <a:lvl1pPr algn="l">
              <a:defRPr sz="2800" b="1" cap="all" baseline="0">
                <a:solidFill>
                  <a:srgbClr val="25A587"/>
                </a:solidFill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00430" y="2155563"/>
            <a:ext cx="2703193" cy="632429"/>
          </a:xfrm>
        </p:spPr>
        <p:txBody>
          <a:bodyPr anchor="t">
            <a:no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48051" cy="6858000"/>
          </a:xfrm>
          <a:prstGeom prst="rect">
            <a:avLst/>
          </a:prstGeom>
          <a:solidFill>
            <a:srgbClr val="ED8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8195949" y="0"/>
            <a:ext cx="948051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5082" y="5673397"/>
            <a:ext cx="2335922" cy="834258"/>
          </a:xfrm>
          <a:prstGeom prst="rect">
            <a:avLst/>
          </a:prstGeom>
        </p:spPr>
      </p:pic>
      <p:sp>
        <p:nvSpPr>
          <p:cNvPr id="10" name="Ellipse 9"/>
          <p:cNvSpPr/>
          <p:nvPr userDrawn="1"/>
        </p:nvSpPr>
        <p:spPr>
          <a:xfrm>
            <a:off x="4660460" y="2155564"/>
            <a:ext cx="2190735" cy="221642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51712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96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2"/>
          <p:cNvSpPr>
            <a:spLocks/>
          </p:cNvSpPr>
          <p:nvPr userDrawn="1"/>
        </p:nvSpPr>
        <p:spPr bwMode="auto">
          <a:xfrm>
            <a:off x="3913421" y="3644901"/>
            <a:ext cx="4975225" cy="1473200"/>
          </a:xfrm>
          <a:custGeom>
            <a:avLst/>
            <a:gdLst>
              <a:gd name="T0" fmla="*/ 1399 w 2453"/>
              <a:gd name="T1" fmla="*/ 0 h 720"/>
              <a:gd name="T2" fmla="*/ 1399 w 2453"/>
              <a:gd name="T3" fmla="*/ 0 h 720"/>
              <a:gd name="T4" fmla="*/ 1365 w 2453"/>
              <a:gd name="T5" fmla="*/ 70 h 720"/>
              <a:gd name="T6" fmla="*/ 1321 w 2453"/>
              <a:gd name="T7" fmla="*/ 132 h 720"/>
              <a:gd name="T8" fmla="*/ 1267 w 2453"/>
              <a:gd name="T9" fmla="*/ 191 h 720"/>
              <a:gd name="T10" fmla="*/ 1205 w 2453"/>
              <a:gd name="T11" fmla="*/ 238 h 720"/>
              <a:gd name="T12" fmla="*/ 1139 w 2453"/>
              <a:gd name="T13" fmla="*/ 278 h 720"/>
              <a:gd name="T14" fmla="*/ 1067 w 2453"/>
              <a:gd name="T15" fmla="*/ 309 h 720"/>
              <a:gd name="T16" fmla="*/ 986 w 2453"/>
              <a:gd name="T17" fmla="*/ 328 h 720"/>
              <a:gd name="T18" fmla="*/ 904 w 2453"/>
              <a:gd name="T19" fmla="*/ 334 h 720"/>
              <a:gd name="T20" fmla="*/ 823 w 2453"/>
              <a:gd name="T21" fmla="*/ 328 h 720"/>
              <a:gd name="T22" fmla="*/ 745 w 2453"/>
              <a:gd name="T23" fmla="*/ 309 h 720"/>
              <a:gd name="T24" fmla="*/ 669 w 2453"/>
              <a:gd name="T25" fmla="*/ 278 h 720"/>
              <a:gd name="T26" fmla="*/ 604 w 2453"/>
              <a:gd name="T27" fmla="*/ 238 h 720"/>
              <a:gd name="T28" fmla="*/ 544 w 2453"/>
              <a:gd name="T29" fmla="*/ 191 h 720"/>
              <a:gd name="T30" fmla="*/ 488 w 2453"/>
              <a:gd name="T31" fmla="*/ 132 h 720"/>
              <a:gd name="T32" fmla="*/ 447 w 2453"/>
              <a:gd name="T33" fmla="*/ 70 h 720"/>
              <a:gd name="T34" fmla="*/ 413 w 2453"/>
              <a:gd name="T35" fmla="*/ 0 h 720"/>
              <a:gd name="T36" fmla="*/ 0 w 2453"/>
              <a:gd name="T37" fmla="*/ 0 h 720"/>
              <a:gd name="T38" fmla="*/ 18 w 2453"/>
              <a:gd name="T39" fmla="*/ 73 h 720"/>
              <a:gd name="T40" fmla="*/ 47 w 2453"/>
              <a:gd name="T41" fmla="*/ 148 h 720"/>
              <a:gd name="T42" fmla="*/ 78 w 2453"/>
              <a:gd name="T43" fmla="*/ 219 h 720"/>
              <a:gd name="T44" fmla="*/ 115 w 2453"/>
              <a:gd name="T45" fmla="*/ 288 h 720"/>
              <a:gd name="T46" fmla="*/ 159 w 2453"/>
              <a:gd name="T47" fmla="*/ 346 h 720"/>
              <a:gd name="T48" fmla="*/ 206 w 2453"/>
              <a:gd name="T49" fmla="*/ 409 h 720"/>
              <a:gd name="T50" fmla="*/ 259 w 2453"/>
              <a:gd name="T51" fmla="*/ 465 h 720"/>
              <a:gd name="T52" fmla="*/ 316 w 2453"/>
              <a:gd name="T53" fmla="*/ 514 h 720"/>
              <a:gd name="T54" fmla="*/ 381 w 2453"/>
              <a:gd name="T55" fmla="*/ 561 h 720"/>
              <a:gd name="T56" fmla="*/ 444 w 2453"/>
              <a:gd name="T57" fmla="*/ 601 h 720"/>
              <a:gd name="T58" fmla="*/ 516 w 2453"/>
              <a:gd name="T59" fmla="*/ 639 h 720"/>
              <a:gd name="T60" fmla="*/ 585 w 2453"/>
              <a:gd name="T61" fmla="*/ 667 h 720"/>
              <a:gd name="T62" fmla="*/ 663 w 2453"/>
              <a:gd name="T63" fmla="*/ 691 h 720"/>
              <a:gd name="T64" fmla="*/ 741 w 2453"/>
              <a:gd name="T65" fmla="*/ 707 h 720"/>
              <a:gd name="T66" fmla="*/ 820 w 2453"/>
              <a:gd name="T67" fmla="*/ 716 h 720"/>
              <a:gd name="T68" fmla="*/ 904 w 2453"/>
              <a:gd name="T69" fmla="*/ 720 h 720"/>
              <a:gd name="T70" fmla="*/ 1011 w 2453"/>
              <a:gd name="T71" fmla="*/ 716 h 720"/>
              <a:gd name="T72" fmla="*/ 1111 w 2453"/>
              <a:gd name="T73" fmla="*/ 697 h 720"/>
              <a:gd name="T74" fmla="*/ 1208 w 2453"/>
              <a:gd name="T75" fmla="*/ 673 h 720"/>
              <a:gd name="T76" fmla="*/ 1305 w 2453"/>
              <a:gd name="T77" fmla="*/ 632 h 720"/>
              <a:gd name="T78" fmla="*/ 1393 w 2453"/>
              <a:gd name="T79" fmla="*/ 586 h 720"/>
              <a:gd name="T80" fmla="*/ 1474 w 2453"/>
              <a:gd name="T81" fmla="*/ 530 h 720"/>
              <a:gd name="T82" fmla="*/ 1549 w 2453"/>
              <a:gd name="T83" fmla="*/ 468 h 720"/>
              <a:gd name="T84" fmla="*/ 1618 w 2453"/>
              <a:gd name="T85" fmla="*/ 393 h 720"/>
              <a:gd name="T86" fmla="*/ 2453 w 2453"/>
              <a:gd name="T87" fmla="*/ 395 h 720"/>
              <a:gd name="T88" fmla="*/ 2453 w 2453"/>
              <a:gd name="T89" fmla="*/ 1 h 720"/>
              <a:gd name="T90" fmla="*/ 1399 w 2453"/>
              <a:gd name="T91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53" h="720">
                <a:moveTo>
                  <a:pt x="1399" y="0"/>
                </a:moveTo>
                <a:lnTo>
                  <a:pt x="1399" y="0"/>
                </a:lnTo>
                <a:lnTo>
                  <a:pt x="1365" y="70"/>
                </a:lnTo>
                <a:lnTo>
                  <a:pt x="1321" y="132"/>
                </a:lnTo>
                <a:lnTo>
                  <a:pt x="1267" y="191"/>
                </a:lnTo>
                <a:lnTo>
                  <a:pt x="1205" y="238"/>
                </a:lnTo>
                <a:lnTo>
                  <a:pt x="1139" y="278"/>
                </a:lnTo>
                <a:lnTo>
                  <a:pt x="1067" y="309"/>
                </a:lnTo>
                <a:lnTo>
                  <a:pt x="986" y="328"/>
                </a:lnTo>
                <a:lnTo>
                  <a:pt x="904" y="334"/>
                </a:lnTo>
                <a:lnTo>
                  <a:pt x="823" y="328"/>
                </a:lnTo>
                <a:lnTo>
                  <a:pt x="745" y="309"/>
                </a:lnTo>
                <a:lnTo>
                  <a:pt x="669" y="278"/>
                </a:lnTo>
                <a:lnTo>
                  <a:pt x="604" y="238"/>
                </a:lnTo>
                <a:lnTo>
                  <a:pt x="544" y="191"/>
                </a:lnTo>
                <a:lnTo>
                  <a:pt x="488" y="132"/>
                </a:lnTo>
                <a:lnTo>
                  <a:pt x="447" y="70"/>
                </a:lnTo>
                <a:lnTo>
                  <a:pt x="413" y="0"/>
                </a:lnTo>
                <a:lnTo>
                  <a:pt x="0" y="0"/>
                </a:lnTo>
                <a:lnTo>
                  <a:pt x="18" y="73"/>
                </a:lnTo>
                <a:lnTo>
                  <a:pt x="47" y="148"/>
                </a:lnTo>
                <a:lnTo>
                  <a:pt x="78" y="219"/>
                </a:lnTo>
                <a:lnTo>
                  <a:pt x="115" y="288"/>
                </a:lnTo>
                <a:lnTo>
                  <a:pt x="159" y="346"/>
                </a:lnTo>
                <a:lnTo>
                  <a:pt x="206" y="409"/>
                </a:lnTo>
                <a:lnTo>
                  <a:pt x="259" y="465"/>
                </a:lnTo>
                <a:lnTo>
                  <a:pt x="316" y="514"/>
                </a:lnTo>
                <a:lnTo>
                  <a:pt x="381" y="561"/>
                </a:lnTo>
                <a:lnTo>
                  <a:pt x="444" y="601"/>
                </a:lnTo>
                <a:lnTo>
                  <a:pt x="516" y="639"/>
                </a:lnTo>
                <a:lnTo>
                  <a:pt x="585" y="667"/>
                </a:lnTo>
                <a:lnTo>
                  <a:pt x="663" y="691"/>
                </a:lnTo>
                <a:lnTo>
                  <a:pt x="741" y="707"/>
                </a:lnTo>
                <a:lnTo>
                  <a:pt x="820" y="716"/>
                </a:lnTo>
                <a:lnTo>
                  <a:pt x="904" y="720"/>
                </a:lnTo>
                <a:lnTo>
                  <a:pt x="1011" y="716"/>
                </a:lnTo>
                <a:lnTo>
                  <a:pt x="1111" y="697"/>
                </a:lnTo>
                <a:lnTo>
                  <a:pt x="1208" y="673"/>
                </a:lnTo>
                <a:lnTo>
                  <a:pt x="1305" y="632"/>
                </a:lnTo>
                <a:lnTo>
                  <a:pt x="1393" y="586"/>
                </a:lnTo>
                <a:lnTo>
                  <a:pt x="1474" y="530"/>
                </a:lnTo>
                <a:lnTo>
                  <a:pt x="1549" y="468"/>
                </a:lnTo>
                <a:lnTo>
                  <a:pt x="1618" y="393"/>
                </a:lnTo>
                <a:lnTo>
                  <a:pt x="2453" y="395"/>
                </a:lnTo>
                <a:lnTo>
                  <a:pt x="2453" y="1"/>
                </a:lnTo>
                <a:lnTo>
                  <a:pt x="1399" y="0"/>
                </a:lnTo>
                <a:close/>
              </a:path>
            </a:pathLst>
          </a:custGeom>
          <a:solidFill>
            <a:srgbClr val="EE1C3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500430" y="1225362"/>
            <a:ext cx="6164476" cy="930202"/>
          </a:xfrm>
        </p:spPr>
        <p:txBody>
          <a:bodyPr anchor="t">
            <a:noAutofit/>
          </a:bodyPr>
          <a:lstStyle>
            <a:lvl1pPr algn="l">
              <a:defRPr sz="2800" b="1" cap="all" baseline="0">
                <a:solidFill>
                  <a:srgbClr val="25A587"/>
                </a:solidFill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00430" y="2155563"/>
            <a:ext cx="2703193" cy="632429"/>
          </a:xfrm>
        </p:spPr>
        <p:txBody>
          <a:bodyPr anchor="t">
            <a:no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48051" cy="6858000"/>
          </a:xfrm>
          <a:prstGeom prst="rect">
            <a:avLst/>
          </a:prstGeom>
          <a:solidFill>
            <a:srgbClr val="EE1C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8195949" y="0"/>
            <a:ext cx="948051" cy="6858000"/>
          </a:xfrm>
          <a:prstGeom prst="rect">
            <a:avLst/>
          </a:prstGeom>
          <a:solidFill>
            <a:srgbClr val="EE1C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5082" y="5673397"/>
            <a:ext cx="2335922" cy="834258"/>
          </a:xfrm>
          <a:prstGeom prst="rect">
            <a:avLst/>
          </a:prstGeom>
        </p:spPr>
      </p:pic>
      <p:sp>
        <p:nvSpPr>
          <p:cNvPr id="13" name="Ellipse 12"/>
          <p:cNvSpPr/>
          <p:nvPr userDrawn="1"/>
        </p:nvSpPr>
        <p:spPr>
          <a:xfrm>
            <a:off x="4660460" y="2155564"/>
            <a:ext cx="2190735" cy="221642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4100" r="-17018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85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2"/>
          <p:cNvSpPr>
            <a:spLocks/>
          </p:cNvSpPr>
          <p:nvPr userDrawn="1"/>
        </p:nvSpPr>
        <p:spPr bwMode="auto">
          <a:xfrm>
            <a:off x="3913421" y="3644901"/>
            <a:ext cx="4975225" cy="1473200"/>
          </a:xfrm>
          <a:custGeom>
            <a:avLst/>
            <a:gdLst>
              <a:gd name="T0" fmla="*/ 1399 w 2453"/>
              <a:gd name="T1" fmla="*/ 0 h 720"/>
              <a:gd name="T2" fmla="*/ 1399 w 2453"/>
              <a:gd name="T3" fmla="*/ 0 h 720"/>
              <a:gd name="T4" fmla="*/ 1365 w 2453"/>
              <a:gd name="T5" fmla="*/ 70 h 720"/>
              <a:gd name="T6" fmla="*/ 1321 w 2453"/>
              <a:gd name="T7" fmla="*/ 132 h 720"/>
              <a:gd name="T8" fmla="*/ 1267 w 2453"/>
              <a:gd name="T9" fmla="*/ 191 h 720"/>
              <a:gd name="T10" fmla="*/ 1205 w 2453"/>
              <a:gd name="T11" fmla="*/ 238 h 720"/>
              <a:gd name="T12" fmla="*/ 1139 w 2453"/>
              <a:gd name="T13" fmla="*/ 278 h 720"/>
              <a:gd name="T14" fmla="*/ 1067 w 2453"/>
              <a:gd name="T15" fmla="*/ 309 h 720"/>
              <a:gd name="T16" fmla="*/ 986 w 2453"/>
              <a:gd name="T17" fmla="*/ 328 h 720"/>
              <a:gd name="T18" fmla="*/ 904 w 2453"/>
              <a:gd name="T19" fmla="*/ 334 h 720"/>
              <a:gd name="T20" fmla="*/ 823 w 2453"/>
              <a:gd name="T21" fmla="*/ 328 h 720"/>
              <a:gd name="T22" fmla="*/ 745 w 2453"/>
              <a:gd name="T23" fmla="*/ 309 h 720"/>
              <a:gd name="T24" fmla="*/ 669 w 2453"/>
              <a:gd name="T25" fmla="*/ 278 h 720"/>
              <a:gd name="T26" fmla="*/ 604 w 2453"/>
              <a:gd name="T27" fmla="*/ 238 h 720"/>
              <a:gd name="T28" fmla="*/ 544 w 2453"/>
              <a:gd name="T29" fmla="*/ 191 h 720"/>
              <a:gd name="T30" fmla="*/ 488 w 2453"/>
              <a:gd name="T31" fmla="*/ 132 h 720"/>
              <a:gd name="T32" fmla="*/ 447 w 2453"/>
              <a:gd name="T33" fmla="*/ 70 h 720"/>
              <a:gd name="T34" fmla="*/ 413 w 2453"/>
              <a:gd name="T35" fmla="*/ 0 h 720"/>
              <a:gd name="T36" fmla="*/ 0 w 2453"/>
              <a:gd name="T37" fmla="*/ 0 h 720"/>
              <a:gd name="T38" fmla="*/ 18 w 2453"/>
              <a:gd name="T39" fmla="*/ 73 h 720"/>
              <a:gd name="T40" fmla="*/ 47 w 2453"/>
              <a:gd name="T41" fmla="*/ 148 h 720"/>
              <a:gd name="T42" fmla="*/ 78 w 2453"/>
              <a:gd name="T43" fmla="*/ 219 h 720"/>
              <a:gd name="T44" fmla="*/ 115 w 2453"/>
              <a:gd name="T45" fmla="*/ 288 h 720"/>
              <a:gd name="T46" fmla="*/ 159 w 2453"/>
              <a:gd name="T47" fmla="*/ 346 h 720"/>
              <a:gd name="T48" fmla="*/ 206 w 2453"/>
              <a:gd name="T49" fmla="*/ 409 h 720"/>
              <a:gd name="T50" fmla="*/ 259 w 2453"/>
              <a:gd name="T51" fmla="*/ 465 h 720"/>
              <a:gd name="T52" fmla="*/ 316 w 2453"/>
              <a:gd name="T53" fmla="*/ 514 h 720"/>
              <a:gd name="T54" fmla="*/ 381 w 2453"/>
              <a:gd name="T55" fmla="*/ 561 h 720"/>
              <a:gd name="T56" fmla="*/ 444 w 2453"/>
              <a:gd name="T57" fmla="*/ 601 h 720"/>
              <a:gd name="T58" fmla="*/ 516 w 2453"/>
              <a:gd name="T59" fmla="*/ 639 h 720"/>
              <a:gd name="T60" fmla="*/ 585 w 2453"/>
              <a:gd name="T61" fmla="*/ 667 h 720"/>
              <a:gd name="T62" fmla="*/ 663 w 2453"/>
              <a:gd name="T63" fmla="*/ 691 h 720"/>
              <a:gd name="T64" fmla="*/ 741 w 2453"/>
              <a:gd name="T65" fmla="*/ 707 h 720"/>
              <a:gd name="T66" fmla="*/ 820 w 2453"/>
              <a:gd name="T67" fmla="*/ 716 h 720"/>
              <a:gd name="T68" fmla="*/ 904 w 2453"/>
              <a:gd name="T69" fmla="*/ 720 h 720"/>
              <a:gd name="T70" fmla="*/ 1011 w 2453"/>
              <a:gd name="T71" fmla="*/ 716 h 720"/>
              <a:gd name="T72" fmla="*/ 1111 w 2453"/>
              <a:gd name="T73" fmla="*/ 697 h 720"/>
              <a:gd name="T74" fmla="*/ 1208 w 2453"/>
              <a:gd name="T75" fmla="*/ 673 h 720"/>
              <a:gd name="T76" fmla="*/ 1305 w 2453"/>
              <a:gd name="T77" fmla="*/ 632 h 720"/>
              <a:gd name="T78" fmla="*/ 1393 w 2453"/>
              <a:gd name="T79" fmla="*/ 586 h 720"/>
              <a:gd name="T80" fmla="*/ 1474 w 2453"/>
              <a:gd name="T81" fmla="*/ 530 h 720"/>
              <a:gd name="T82" fmla="*/ 1549 w 2453"/>
              <a:gd name="T83" fmla="*/ 468 h 720"/>
              <a:gd name="T84" fmla="*/ 1618 w 2453"/>
              <a:gd name="T85" fmla="*/ 393 h 720"/>
              <a:gd name="T86" fmla="*/ 2453 w 2453"/>
              <a:gd name="T87" fmla="*/ 395 h 720"/>
              <a:gd name="T88" fmla="*/ 2453 w 2453"/>
              <a:gd name="T89" fmla="*/ 1 h 720"/>
              <a:gd name="T90" fmla="*/ 1399 w 2453"/>
              <a:gd name="T91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53" h="720">
                <a:moveTo>
                  <a:pt x="1399" y="0"/>
                </a:moveTo>
                <a:lnTo>
                  <a:pt x="1399" y="0"/>
                </a:lnTo>
                <a:lnTo>
                  <a:pt x="1365" y="70"/>
                </a:lnTo>
                <a:lnTo>
                  <a:pt x="1321" y="132"/>
                </a:lnTo>
                <a:lnTo>
                  <a:pt x="1267" y="191"/>
                </a:lnTo>
                <a:lnTo>
                  <a:pt x="1205" y="238"/>
                </a:lnTo>
                <a:lnTo>
                  <a:pt x="1139" y="278"/>
                </a:lnTo>
                <a:lnTo>
                  <a:pt x="1067" y="309"/>
                </a:lnTo>
                <a:lnTo>
                  <a:pt x="986" y="328"/>
                </a:lnTo>
                <a:lnTo>
                  <a:pt x="904" y="334"/>
                </a:lnTo>
                <a:lnTo>
                  <a:pt x="823" y="328"/>
                </a:lnTo>
                <a:lnTo>
                  <a:pt x="745" y="309"/>
                </a:lnTo>
                <a:lnTo>
                  <a:pt x="669" y="278"/>
                </a:lnTo>
                <a:lnTo>
                  <a:pt x="604" y="238"/>
                </a:lnTo>
                <a:lnTo>
                  <a:pt x="544" y="191"/>
                </a:lnTo>
                <a:lnTo>
                  <a:pt x="488" y="132"/>
                </a:lnTo>
                <a:lnTo>
                  <a:pt x="447" y="70"/>
                </a:lnTo>
                <a:lnTo>
                  <a:pt x="413" y="0"/>
                </a:lnTo>
                <a:lnTo>
                  <a:pt x="0" y="0"/>
                </a:lnTo>
                <a:lnTo>
                  <a:pt x="18" y="73"/>
                </a:lnTo>
                <a:lnTo>
                  <a:pt x="47" y="148"/>
                </a:lnTo>
                <a:lnTo>
                  <a:pt x="78" y="219"/>
                </a:lnTo>
                <a:lnTo>
                  <a:pt x="115" y="288"/>
                </a:lnTo>
                <a:lnTo>
                  <a:pt x="159" y="346"/>
                </a:lnTo>
                <a:lnTo>
                  <a:pt x="206" y="409"/>
                </a:lnTo>
                <a:lnTo>
                  <a:pt x="259" y="465"/>
                </a:lnTo>
                <a:lnTo>
                  <a:pt x="316" y="514"/>
                </a:lnTo>
                <a:lnTo>
                  <a:pt x="381" y="561"/>
                </a:lnTo>
                <a:lnTo>
                  <a:pt x="444" y="601"/>
                </a:lnTo>
                <a:lnTo>
                  <a:pt x="516" y="639"/>
                </a:lnTo>
                <a:lnTo>
                  <a:pt x="585" y="667"/>
                </a:lnTo>
                <a:lnTo>
                  <a:pt x="663" y="691"/>
                </a:lnTo>
                <a:lnTo>
                  <a:pt x="741" y="707"/>
                </a:lnTo>
                <a:lnTo>
                  <a:pt x="820" y="716"/>
                </a:lnTo>
                <a:lnTo>
                  <a:pt x="904" y="720"/>
                </a:lnTo>
                <a:lnTo>
                  <a:pt x="1011" y="716"/>
                </a:lnTo>
                <a:lnTo>
                  <a:pt x="1111" y="697"/>
                </a:lnTo>
                <a:lnTo>
                  <a:pt x="1208" y="673"/>
                </a:lnTo>
                <a:lnTo>
                  <a:pt x="1305" y="632"/>
                </a:lnTo>
                <a:lnTo>
                  <a:pt x="1393" y="586"/>
                </a:lnTo>
                <a:lnTo>
                  <a:pt x="1474" y="530"/>
                </a:lnTo>
                <a:lnTo>
                  <a:pt x="1549" y="468"/>
                </a:lnTo>
                <a:lnTo>
                  <a:pt x="1618" y="393"/>
                </a:lnTo>
                <a:lnTo>
                  <a:pt x="2453" y="395"/>
                </a:lnTo>
                <a:lnTo>
                  <a:pt x="2453" y="1"/>
                </a:lnTo>
                <a:lnTo>
                  <a:pt x="1399" y="0"/>
                </a:lnTo>
                <a:close/>
              </a:path>
            </a:pathLst>
          </a:custGeom>
          <a:solidFill>
            <a:srgbClr val="5B1E4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500430" y="1225362"/>
            <a:ext cx="6164476" cy="930202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rgbClr val="25A587"/>
                </a:solidFill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00430" y="2155563"/>
            <a:ext cx="2703193" cy="632429"/>
          </a:xfrm>
        </p:spPr>
        <p:txBody>
          <a:bodyPr anchor="t">
            <a:no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48051" cy="6858000"/>
          </a:xfrm>
          <a:prstGeom prst="rect">
            <a:avLst/>
          </a:prstGeom>
          <a:solidFill>
            <a:srgbClr val="5B1E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8195949" y="0"/>
            <a:ext cx="948051" cy="6858000"/>
          </a:xfrm>
          <a:prstGeom prst="rect">
            <a:avLst/>
          </a:prstGeom>
          <a:solidFill>
            <a:srgbClr val="5B1E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5082" y="5673397"/>
            <a:ext cx="2335922" cy="834258"/>
          </a:xfrm>
          <a:prstGeom prst="rect">
            <a:avLst/>
          </a:prstGeom>
        </p:spPr>
      </p:pic>
      <p:sp>
        <p:nvSpPr>
          <p:cNvPr id="12" name="Ellipse 11"/>
          <p:cNvSpPr/>
          <p:nvPr userDrawn="1"/>
        </p:nvSpPr>
        <p:spPr>
          <a:xfrm>
            <a:off x="4660460" y="2155564"/>
            <a:ext cx="2190735" cy="221642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559" r="-25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46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2"/>
          <p:cNvSpPr>
            <a:spLocks/>
          </p:cNvSpPr>
          <p:nvPr userDrawn="1"/>
        </p:nvSpPr>
        <p:spPr bwMode="auto">
          <a:xfrm>
            <a:off x="3913421" y="3644901"/>
            <a:ext cx="4975225" cy="1473200"/>
          </a:xfrm>
          <a:custGeom>
            <a:avLst/>
            <a:gdLst>
              <a:gd name="T0" fmla="*/ 1399 w 2453"/>
              <a:gd name="T1" fmla="*/ 0 h 720"/>
              <a:gd name="T2" fmla="*/ 1399 w 2453"/>
              <a:gd name="T3" fmla="*/ 0 h 720"/>
              <a:gd name="T4" fmla="*/ 1365 w 2453"/>
              <a:gd name="T5" fmla="*/ 70 h 720"/>
              <a:gd name="T6" fmla="*/ 1321 w 2453"/>
              <a:gd name="T7" fmla="*/ 132 h 720"/>
              <a:gd name="T8" fmla="*/ 1267 w 2453"/>
              <a:gd name="T9" fmla="*/ 191 h 720"/>
              <a:gd name="T10" fmla="*/ 1205 w 2453"/>
              <a:gd name="T11" fmla="*/ 238 h 720"/>
              <a:gd name="T12" fmla="*/ 1139 w 2453"/>
              <a:gd name="T13" fmla="*/ 278 h 720"/>
              <a:gd name="T14" fmla="*/ 1067 w 2453"/>
              <a:gd name="T15" fmla="*/ 309 h 720"/>
              <a:gd name="T16" fmla="*/ 986 w 2453"/>
              <a:gd name="T17" fmla="*/ 328 h 720"/>
              <a:gd name="T18" fmla="*/ 904 w 2453"/>
              <a:gd name="T19" fmla="*/ 334 h 720"/>
              <a:gd name="T20" fmla="*/ 823 w 2453"/>
              <a:gd name="T21" fmla="*/ 328 h 720"/>
              <a:gd name="T22" fmla="*/ 745 w 2453"/>
              <a:gd name="T23" fmla="*/ 309 h 720"/>
              <a:gd name="T24" fmla="*/ 669 w 2453"/>
              <a:gd name="T25" fmla="*/ 278 h 720"/>
              <a:gd name="T26" fmla="*/ 604 w 2453"/>
              <a:gd name="T27" fmla="*/ 238 h 720"/>
              <a:gd name="T28" fmla="*/ 544 w 2453"/>
              <a:gd name="T29" fmla="*/ 191 h 720"/>
              <a:gd name="T30" fmla="*/ 488 w 2453"/>
              <a:gd name="T31" fmla="*/ 132 h 720"/>
              <a:gd name="T32" fmla="*/ 447 w 2453"/>
              <a:gd name="T33" fmla="*/ 70 h 720"/>
              <a:gd name="T34" fmla="*/ 413 w 2453"/>
              <a:gd name="T35" fmla="*/ 0 h 720"/>
              <a:gd name="T36" fmla="*/ 0 w 2453"/>
              <a:gd name="T37" fmla="*/ 0 h 720"/>
              <a:gd name="T38" fmla="*/ 18 w 2453"/>
              <a:gd name="T39" fmla="*/ 73 h 720"/>
              <a:gd name="T40" fmla="*/ 47 w 2453"/>
              <a:gd name="T41" fmla="*/ 148 h 720"/>
              <a:gd name="T42" fmla="*/ 78 w 2453"/>
              <a:gd name="T43" fmla="*/ 219 h 720"/>
              <a:gd name="T44" fmla="*/ 115 w 2453"/>
              <a:gd name="T45" fmla="*/ 288 h 720"/>
              <a:gd name="T46" fmla="*/ 159 w 2453"/>
              <a:gd name="T47" fmla="*/ 346 h 720"/>
              <a:gd name="T48" fmla="*/ 206 w 2453"/>
              <a:gd name="T49" fmla="*/ 409 h 720"/>
              <a:gd name="T50" fmla="*/ 259 w 2453"/>
              <a:gd name="T51" fmla="*/ 465 h 720"/>
              <a:gd name="T52" fmla="*/ 316 w 2453"/>
              <a:gd name="T53" fmla="*/ 514 h 720"/>
              <a:gd name="T54" fmla="*/ 381 w 2453"/>
              <a:gd name="T55" fmla="*/ 561 h 720"/>
              <a:gd name="T56" fmla="*/ 444 w 2453"/>
              <a:gd name="T57" fmla="*/ 601 h 720"/>
              <a:gd name="T58" fmla="*/ 516 w 2453"/>
              <a:gd name="T59" fmla="*/ 639 h 720"/>
              <a:gd name="T60" fmla="*/ 585 w 2453"/>
              <a:gd name="T61" fmla="*/ 667 h 720"/>
              <a:gd name="T62" fmla="*/ 663 w 2453"/>
              <a:gd name="T63" fmla="*/ 691 h 720"/>
              <a:gd name="T64" fmla="*/ 741 w 2453"/>
              <a:gd name="T65" fmla="*/ 707 h 720"/>
              <a:gd name="T66" fmla="*/ 820 w 2453"/>
              <a:gd name="T67" fmla="*/ 716 h 720"/>
              <a:gd name="T68" fmla="*/ 904 w 2453"/>
              <a:gd name="T69" fmla="*/ 720 h 720"/>
              <a:gd name="T70" fmla="*/ 1011 w 2453"/>
              <a:gd name="T71" fmla="*/ 716 h 720"/>
              <a:gd name="T72" fmla="*/ 1111 w 2453"/>
              <a:gd name="T73" fmla="*/ 697 h 720"/>
              <a:gd name="T74" fmla="*/ 1208 w 2453"/>
              <a:gd name="T75" fmla="*/ 673 h 720"/>
              <a:gd name="T76" fmla="*/ 1305 w 2453"/>
              <a:gd name="T77" fmla="*/ 632 h 720"/>
              <a:gd name="T78" fmla="*/ 1393 w 2453"/>
              <a:gd name="T79" fmla="*/ 586 h 720"/>
              <a:gd name="T80" fmla="*/ 1474 w 2453"/>
              <a:gd name="T81" fmla="*/ 530 h 720"/>
              <a:gd name="T82" fmla="*/ 1549 w 2453"/>
              <a:gd name="T83" fmla="*/ 468 h 720"/>
              <a:gd name="T84" fmla="*/ 1618 w 2453"/>
              <a:gd name="T85" fmla="*/ 393 h 720"/>
              <a:gd name="T86" fmla="*/ 2453 w 2453"/>
              <a:gd name="T87" fmla="*/ 395 h 720"/>
              <a:gd name="T88" fmla="*/ 2453 w 2453"/>
              <a:gd name="T89" fmla="*/ 1 h 720"/>
              <a:gd name="T90" fmla="*/ 1399 w 2453"/>
              <a:gd name="T91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53" h="720">
                <a:moveTo>
                  <a:pt x="1399" y="0"/>
                </a:moveTo>
                <a:lnTo>
                  <a:pt x="1399" y="0"/>
                </a:lnTo>
                <a:lnTo>
                  <a:pt x="1365" y="70"/>
                </a:lnTo>
                <a:lnTo>
                  <a:pt x="1321" y="132"/>
                </a:lnTo>
                <a:lnTo>
                  <a:pt x="1267" y="191"/>
                </a:lnTo>
                <a:lnTo>
                  <a:pt x="1205" y="238"/>
                </a:lnTo>
                <a:lnTo>
                  <a:pt x="1139" y="278"/>
                </a:lnTo>
                <a:lnTo>
                  <a:pt x="1067" y="309"/>
                </a:lnTo>
                <a:lnTo>
                  <a:pt x="986" y="328"/>
                </a:lnTo>
                <a:lnTo>
                  <a:pt x="904" y="334"/>
                </a:lnTo>
                <a:lnTo>
                  <a:pt x="823" y="328"/>
                </a:lnTo>
                <a:lnTo>
                  <a:pt x="745" y="309"/>
                </a:lnTo>
                <a:lnTo>
                  <a:pt x="669" y="278"/>
                </a:lnTo>
                <a:lnTo>
                  <a:pt x="604" y="238"/>
                </a:lnTo>
                <a:lnTo>
                  <a:pt x="544" y="191"/>
                </a:lnTo>
                <a:lnTo>
                  <a:pt x="488" y="132"/>
                </a:lnTo>
                <a:lnTo>
                  <a:pt x="447" y="70"/>
                </a:lnTo>
                <a:lnTo>
                  <a:pt x="413" y="0"/>
                </a:lnTo>
                <a:lnTo>
                  <a:pt x="0" y="0"/>
                </a:lnTo>
                <a:lnTo>
                  <a:pt x="18" y="73"/>
                </a:lnTo>
                <a:lnTo>
                  <a:pt x="47" y="148"/>
                </a:lnTo>
                <a:lnTo>
                  <a:pt x="78" y="219"/>
                </a:lnTo>
                <a:lnTo>
                  <a:pt x="115" y="288"/>
                </a:lnTo>
                <a:lnTo>
                  <a:pt x="159" y="346"/>
                </a:lnTo>
                <a:lnTo>
                  <a:pt x="206" y="409"/>
                </a:lnTo>
                <a:lnTo>
                  <a:pt x="259" y="465"/>
                </a:lnTo>
                <a:lnTo>
                  <a:pt x="316" y="514"/>
                </a:lnTo>
                <a:lnTo>
                  <a:pt x="381" y="561"/>
                </a:lnTo>
                <a:lnTo>
                  <a:pt x="444" y="601"/>
                </a:lnTo>
                <a:lnTo>
                  <a:pt x="516" y="639"/>
                </a:lnTo>
                <a:lnTo>
                  <a:pt x="585" y="667"/>
                </a:lnTo>
                <a:lnTo>
                  <a:pt x="663" y="691"/>
                </a:lnTo>
                <a:lnTo>
                  <a:pt x="741" y="707"/>
                </a:lnTo>
                <a:lnTo>
                  <a:pt x="820" y="716"/>
                </a:lnTo>
                <a:lnTo>
                  <a:pt x="904" y="720"/>
                </a:lnTo>
                <a:lnTo>
                  <a:pt x="1011" y="716"/>
                </a:lnTo>
                <a:lnTo>
                  <a:pt x="1111" y="697"/>
                </a:lnTo>
                <a:lnTo>
                  <a:pt x="1208" y="673"/>
                </a:lnTo>
                <a:lnTo>
                  <a:pt x="1305" y="632"/>
                </a:lnTo>
                <a:lnTo>
                  <a:pt x="1393" y="586"/>
                </a:lnTo>
                <a:lnTo>
                  <a:pt x="1474" y="530"/>
                </a:lnTo>
                <a:lnTo>
                  <a:pt x="1549" y="468"/>
                </a:lnTo>
                <a:lnTo>
                  <a:pt x="1618" y="393"/>
                </a:lnTo>
                <a:lnTo>
                  <a:pt x="2453" y="395"/>
                </a:lnTo>
                <a:lnTo>
                  <a:pt x="2453" y="1"/>
                </a:lnTo>
                <a:lnTo>
                  <a:pt x="1399" y="0"/>
                </a:lnTo>
                <a:close/>
              </a:path>
            </a:pathLst>
          </a:custGeom>
          <a:solidFill>
            <a:srgbClr val="3668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500430" y="1225362"/>
            <a:ext cx="6164476" cy="930202"/>
          </a:xfrm>
        </p:spPr>
        <p:txBody>
          <a:bodyPr anchor="t">
            <a:noAutofit/>
          </a:bodyPr>
          <a:lstStyle>
            <a:lvl1pPr algn="l">
              <a:defRPr sz="2800" b="1" cap="all" baseline="0">
                <a:solidFill>
                  <a:srgbClr val="25A587"/>
                </a:solidFill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00430" y="2155563"/>
            <a:ext cx="2703193" cy="632429"/>
          </a:xfrm>
        </p:spPr>
        <p:txBody>
          <a:bodyPr anchor="t">
            <a:no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48051" cy="6858000"/>
          </a:xfrm>
          <a:prstGeom prst="rect">
            <a:avLst/>
          </a:prstGeom>
          <a:solidFill>
            <a:srgbClr val="3668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8195949" y="0"/>
            <a:ext cx="948051" cy="6858000"/>
          </a:xfrm>
          <a:prstGeom prst="rect">
            <a:avLst/>
          </a:prstGeom>
          <a:solidFill>
            <a:srgbClr val="3668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5082" y="5673397"/>
            <a:ext cx="2335922" cy="834258"/>
          </a:xfrm>
          <a:prstGeom prst="rect">
            <a:avLst/>
          </a:prstGeom>
        </p:spPr>
      </p:pic>
      <p:sp>
        <p:nvSpPr>
          <p:cNvPr id="10" name="Ellipse 9"/>
          <p:cNvSpPr/>
          <p:nvPr userDrawn="1"/>
        </p:nvSpPr>
        <p:spPr>
          <a:xfrm>
            <a:off x="4660460" y="2155564"/>
            <a:ext cx="2190735" cy="221642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153" t="-11801" r="-43445" b="-42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94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865437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pic>
        <p:nvPicPr>
          <p:cNvPr id="9" name="Image 8" descr="Ma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042013" y="3660894"/>
            <a:ext cx="14544546" cy="335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1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D8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865437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pic>
        <p:nvPicPr>
          <p:cNvPr id="3" name="Image 2" descr="Mai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465"/>
          <a:stretch/>
        </p:blipFill>
        <p:spPr>
          <a:xfrm rot="16200000">
            <a:off x="4458424" y="1672118"/>
            <a:ext cx="7999553" cy="290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E1C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865437"/>
            <a:ext cx="7772400" cy="1470025"/>
          </a:xfrm>
        </p:spPr>
        <p:txBody>
          <a:bodyPr/>
          <a:lstStyle>
            <a:lvl1pPr>
              <a:defRPr cap="all" baseline="0">
                <a:solidFill>
                  <a:srgbClr val="FFFFFF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fr-FR" dirty="0"/>
          </a:p>
        </p:txBody>
      </p:sp>
      <p:pic>
        <p:nvPicPr>
          <p:cNvPr id="5" name="Image 4" descr="Ma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7268" y="4773730"/>
            <a:ext cx="12299627" cy="283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B1E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865437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pic>
        <p:nvPicPr>
          <p:cNvPr id="5" name="Image 4" descr="Ma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7351869" y="4633119"/>
            <a:ext cx="12284921" cy="283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3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36944-5A87-604C-A693-429D641095E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209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51" r:id="rId3"/>
    <p:sldLayoutId id="2147483670" r:id="rId4"/>
    <p:sldLayoutId id="2147483669" r:id="rId5"/>
    <p:sldLayoutId id="2147483660" r:id="rId6"/>
    <p:sldLayoutId id="2147483661" r:id="rId7"/>
    <p:sldLayoutId id="2147483663" r:id="rId8"/>
    <p:sldLayoutId id="2147483649" r:id="rId9"/>
    <p:sldLayoutId id="2147483662" r:id="rId10"/>
    <p:sldLayoutId id="2147483668" r:id="rId11"/>
    <p:sldLayoutId id="2147483667" r:id="rId12"/>
    <p:sldLayoutId id="2147483664" r:id="rId13"/>
    <p:sldLayoutId id="2147483650" r:id="rId14"/>
    <p:sldLayoutId id="2147483665" r:id="rId15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3600" b="0" i="0" kern="1200">
          <a:solidFill>
            <a:schemeClr val="tx1">
              <a:lumMod val="50000"/>
              <a:lumOff val="50000"/>
            </a:schemeClr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Gotham-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Gotham-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Gotham-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Gotham-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Gotham-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0430" y="634812"/>
            <a:ext cx="6424370" cy="930202"/>
          </a:xfrm>
        </p:spPr>
        <p:txBody>
          <a:bodyPr/>
          <a:lstStyle/>
          <a:p>
            <a:r>
              <a:rPr lang="fr-CA" sz="2400" dirty="0" smtClean="0"/>
              <a:t>Preuve de l’UPA portant sur </a:t>
            </a:r>
            <a:br>
              <a:rPr lang="fr-CA" sz="2400" dirty="0" smtClean="0"/>
            </a:br>
            <a:r>
              <a:rPr lang="fr-CA" sz="2400" dirty="0" smtClean="0"/>
              <a:t>l’aspect 2 de la demande relative au Plan directeur en transition, innovation et efficacité énergétique du Québec 2018-2023</a:t>
            </a:r>
            <a:endParaRPr lang="fr-CA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00430" y="2365113"/>
            <a:ext cx="2703193" cy="632429"/>
          </a:xfrm>
        </p:spPr>
        <p:txBody>
          <a:bodyPr/>
          <a:lstStyle/>
          <a:p>
            <a:r>
              <a:rPr lang="fr-CA" dirty="0" smtClean="0"/>
              <a:t>R-4043-2018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453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Contexte énergétique</a:t>
            </a:r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6944-5A87-604C-A693-429D641095E8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L’électricité représente 20 % de la consommation énergétique du secteur agricole québécois</a:t>
            </a:r>
          </a:p>
          <a:p>
            <a:r>
              <a:rPr lang="fr-CA" dirty="0" smtClean="0"/>
              <a:t>Dans certaines productions, comme la production laitière, l’électricité est la principale source d’énergie des entreprises</a:t>
            </a:r>
          </a:p>
          <a:p>
            <a:r>
              <a:rPr lang="fr-CA" dirty="0" smtClean="0"/>
              <a:t>Avec la consolidation des entreprises agricoles, on assiste à un accroissement des besoins en énergie, incluant l’électricité</a:t>
            </a:r>
          </a:p>
          <a:p>
            <a:r>
              <a:rPr lang="fr-CA" dirty="0"/>
              <a:t>Certains freins empêchent la conversion d’équipements utilisant des énergies fossiles par des équipements fonctionnant à </a:t>
            </a:r>
            <a:r>
              <a:rPr lang="fr-CA" dirty="0" smtClean="0"/>
              <a:t>l’électricité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6944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Contexte Historique</a:t>
            </a:r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6944-5A87-604C-A693-429D641095E8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 smtClean="0"/>
              <a:t>2004</a:t>
            </a:r>
          </a:p>
          <a:p>
            <a:pPr lvl="1"/>
            <a:r>
              <a:rPr lang="fr-CA" dirty="0" smtClean="0"/>
              <a:t>Mise sur pied d’un comité consultatif en efficacité énergétique pour le secteur agricole par Hydro-Québec (HQ)</a:t>
            </a:r>
          </a:p>
          <a:p>
            <a:r>
              <a:rPr lang="fr-CA" dirty="0" smtClean="0"/>
              <a:t>Constats</a:t>
            </a:r>
          </a:p>
          <a:p>
            <a:pPr lvl="1"/>
            <a:r>
              <a:rPr lang="fr-CA" dirty="0" smtClean="0"/>
              <a:t>Les programmes existants en efficacité énergétique ne répondent pas aux besoins plus spécifiques de la clientèle agricole</a:t>
            </a:r>
          </a:p>
          <a:p>
            <a:pPr lvl="1"/>
            <a:r>
              <a:rPr lang="fr-CA" dirty="0" smtClean="0"/>
              <a:t>Les caractéristiques de consommation des bâtiments et la nature spécialisée des mesures d’efficacité applicables dans le secteur agricole militent pour une approche ciblée d’intervention.</a:t>
            </a:r>
          </a:p>
          <a:p>
            <a:pPr lvl="1"/>
            <a:r>
              <a:rPr lang="fr-CA" dirty="0" smtClean="0"/>
              <a:t>On évaluait que le marché agricole avait un bon potentiel pour répondre favorablement à des incitatifs dans ce domaine</a:t>
            </a:r>
          </a:p>
          <a:p>
            <a:r>
              <a:rPr lang="fr-CA" dirty="0" smtClean="0"/>
              <a:t>Résultat</a:t>
            </a:r>
          </a:p>
          <a:p>
            <a:pPr lvl="1"/>
            <a:r>
              <a:rPr lang="fr-CA" dirty="0" smtClean="0"/>
              <a:t>Mise </a:t>
            </a:r>
            <a:r>
              <a:rPr lang="fr-CA" dirty="0"/>
              <a:t>en place du programme maintenant appelé Produits efficaces </a:t>
            </a:r>
            <a:r>
              <a:rPr lang="fr-CA" dirty="0" smtClean="0"/>
              <a:t>agricoles</a:t>
            </a:r>
          </a:p>
        </p:txBody>
      </p:sp>
    </p:spTree>
    <p:extLst>
      <p:ext uri="{BB962C8B-B14F-4D97-AF65-F5344CB8AC3E}">
        <p14:creationId xmlns:p14="http://schemas.microsoft.com/office/powerpoint/2010/main" val="39656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Programme Produits efficaces agricoles</a:t>
            </a:r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6944-5A87-604C-A693-429D641095E8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Spécifique au secteur agricole</a:t>
            </a:r>
          </a:p>
          <a:p>
            <a:r>
              <a:rPr lang="fr-CA" dirty="0" smtClean="0"/>
              <a:t>Offre des remises lors de l’achat et de l’installation de produits d’éclairage et d’équipements agricoles plus efficaces</a:t>
            </a:r>
          </a:p>
          <a:p>
            <a:pPr lvl="1"/>
            <a:r>
              <a:rPr lang="fr-CA" dirty="0" smtClean="0"/>
              <a:t>Liste d’équipements admissibles évolutives</a:t>
            </a:r>
          </a:p>
          <a:p>
            <a:pPr lvl="1"/>
            <a:r>
              <a:rPr lang="fr-CA" dirty="0" smtClean="0"/>
              <a:t>Discussions en comité de liaison HQ-UPA</a:t>
            </a:r>
          </a:p>
          <a:p>
            <a:r>
              <a:rPr lang="fr-CA" dirty="0" smtClean="0"/>
              <a:t>Programme apprécié des producteurs agricoles</a:t>
            </a:r>
          </a:p>
          <a:p>
            <a:pPr lvl="1"/>
            <a:r>
              <a:rPr lang="fr-CA" dirty="0" smtClean="0"/>
              <a:t>Adapté au secteur</a:t>
            </a:r>
          </a:p>
          <a:p>
            <a:pPr lvl="1"/>
            <a:r>
              <a:rPr lang="fr-CA" dirty="0" smtClean="0"/>
              <a:t>Permet de réduire l’énergie consommée</a:t>
            </a:r>
          </a:p>
          <a:p>
            <a:pPr lvl="1"/>
            <a:r>
              <a:rPr lang="fr-CA" dirty="0" smtClean="0"/>
              <a:t>Simple d’utilisation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0391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Programme Produits efficaces agricoles</a:t>
            </a:r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6944-5A87-604C-A693-429D641095E8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Bilan 2004-2017</a:t>
            </a:r>
          </a:p>
          <a:p>
            <a:pPr lvl="1"/>
            <a:r>
              <a:rPr lang="fr-CA" dirty="0" smtClean="0"/>
              <a:t>Plus de 15 000 demandes	</a:t>
            </a:r>
          </a:p>
          <a:p>
            <a:pPr lvl="2"/>
            <a:r>
              <a:rPr lang="fr-CA" dirty="0" smtClean="0"/>
              <a:t>Principalement en éclairage et échangeurs à plaques</a:t>
            </a:r>
          </a:p>
          <a:p>
            <a:pPr lvl="1"/>
            <a:r>
              <a:rPr lang="fr-CA" dirty="0" smtClean="0"/>
              <a:t>Réduction nette de la consommation d’électricité de 167 </a:t>
            </a:r>
            <a:r>
              <a:rPr lang="fr-CA" dirty="0" err="1" smtClean="0"/>
              <a:t>GWh</a:t>
            </a:r>
            <a:endParaRPr lang="fr-CA" dirty="0" smtClean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6101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Demande	</a:t>
            </a:r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6944-5A87-604C-A693-429D641095E8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L’UPA demande à la Régie d’approuver ce programme aux conditions soumises par Hydro-Québec Distribution dans le cadre du Plan directeur de TEQ 2018-2023.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2748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073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owerPoint_modèle de base 4x3">
  <a:themeElements>
    <a:clrScheme name="Pouvoir nourrir- Pouvoir grandi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B84"/>
      </a:accent1>
      <a:accent2>
        <a:srgbClr val="EF3340"/>
      </a:accent2>
      <a:accent3>
        <a:srgbClr val="A4D65E"/>
      </a:accent3>
      <a:accent4>
        <a:srgbClr val="6E2B62"/>
      </a:accent4>
      <a:accent5>
        <a:srgbClr val="407CCA"/>
      </a:accent5>
      <a:accent6>
        <a:srgbClr val="ED8B00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de projet" ma:contentTypeID="0x010100F6681E3BDF397F418586AC591ADC81BB0034573706BFCB4D4F8372829E5DA9C618" ma:contentTypeVersion="0" ma:contentTypeDescription="" ma:contentTypeScope="" ma:versionID="f1d9cc7aa84cfc4b2996b70e98624ce1">
  <xsd:schema xmlns:xsd="http://www.w3.org/2001/XMLSchema" xmlns:xs="http://www.w3.org/2001/XMLSchema" xmlns:p="http://schemas.microsoft.com/office/2006/metadata/properties" xmlns:ns2="a091097b-8ae3-4832-a2b2-51f9a78aeacd" xmlns:ns3="a84ed267-86d5-4fa1-a3cb-2fed497fe84f" targetNamespace="http://schemas.microsoft.com/office/2006/metadata/properties" ma:root="true" ma:fieldsID="b7e9dbe386427f7c04dd1b10a57eb55d" ns2:_="" ns3:_="">
    <xsd:import namespace="a091097b-8ae3-4832-a2b2-51f9a78aeacd"/>
    <xsd:import namespace="a84ed267-86d5-4fa1-a3cb-2fed497fe84f"/>
    <xsd:element name="properties">
      <xsd:complexType>
        <xsd:sequence>
          <xsd:element name="documentManagement">
            <xsd:complexType>
              <xsd:all>
                <xsd:element ref="ns2:Projet"/>
                <xsd:element ref="ns2:Provenance" minOccurs="0"/>
                <xsd:element ref="ns2:Déposant"/>
                <xsd:element ref="ns2:Catégorie_x0020_de_x0020_document" minOccurs="0"/>
                <xsd:element ref="ns2:Sous-catégorie" minOccurs="0"/>
                <xsd:element ref="ns2:Phase"/>
                <xsd:element ref="ns2:Précision_x0020_de_x0020_document" minOccurs="0"/>
                <xsd:element ref="ns2:Sujet" minOccurs="0"/>
                <xsd:element ref="ns2:Cote_x0020_de_x0020_déposant" minOccurs="0"/>
                <xsd:element ref="ns2:Accés_x0020_restreint" minOccurs="0"/>
                <xsd:element ref="ns2:Cote_x0020_de_x0020_piéce" minOccurs="0"/>
                <xsd:element ref="ns2:Inscrit_x0020_au_x0020_plumitif" minOccurs="0"/>
                <xsd:element ref="ns2:Numéro_x0020_plumitif" minOccurs="0"/>
                <xsd:element ref="ns2:Diffusable_x0020_sur_x0020_le_x0020_Web" minOccurs="0"/>
                <xsd:element ref="ns2:Ne_x0020_pas_x0020_envoyer_x0020_d_x0027_alerte" minOccurs="0"/>
                <xsd:element ref="ns2:Confidentiel"/>
                <xsd:element ref="ns2:Date_x0020_de_x0020_confidentialité_x0020_relevée" minOccurs="0"/>
                <xsd:element ref="ns2:Copie_x0020_papier_x0020_reçue" minOccurs="0"/>
                <xsd:element ref="ns2:Date_x0020_de_x0020_réception_x0020_copie_x0020_papier" minOccurs="0"/>
                <xsd:element ref="ns3:_dlc_DocId" minOccurs="0"/>
                <xsd:element ref="ns3:_dlc_DocIdUrl" minOccurs="0"/>
                <xsd:element ref="ns3:_dlc_DocIdPersistId" minOccurs="0"/>
                <xsd:element ref="ns2:Hidden_UploadedBy" minOccurs="0"/>
                <xsd:element ref="ns2:Hidden_UploadedAt" minOccurs="0"/>
                <xsd:element ref="ns2:Hidden_ApprovedBy" minOccurs="0"/>
                <xsd:element ref="ns2:Hidden_ApprovedAt" minOccurs="0"/>
                <xsd:element ref="ns2:Statu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1097b-8ae3-4832-a2b2-51f9a78aeacd" elementFormDefault="qualified">
    <xsd:import namespace="http://schemas.microsoft.com/office/2006/documentManagement/types"/>
    <xsd:import namespace="http://schemas.microsoft.com/office/infopath/2007/PartnerControls"/>
    <xsd:element name="Projet" ma:index="1" ma:displayName="Projet" ma:list="{CE87CB4F-F3B1-42AD-9CE0-0125D6B4080B}" ma:internalName="Projet" ma:readOnly="false" ma:showField="Num_x00e9_ro_x0020_du_x0020_proj" ma:web="{76ddd5ea-d475-414e-8091-4675c7a4bd1a}">
      <xsd:simpleType>
        <xsd:restriction base="dms:Lookup"/>
      </xsd:simpleType>
    </xsd:element>
    <xsd:element name="Provenance" ma:index="2" nillable="true" ma:displayName="Provenance" ma:list="{3A1A4597-1672-4F84-9DE7-FBA0AEBF9CE3}" ma:internalName="Provenance" ma:showField="Title" ma:web="{76ddd5ea-d475-414e-8091-4675c7a4bd1a}">
      <xsd:simpleType>
        <xsd:restriction base="dms:Lookup"/>
      </xsd:simpleType>
    </xsd:element>
    <xsd:element name="Déposant" ma:index="3" ma:displayName="Déposant" ma:list="{A2D4550E-DC70-4FE1-8010-4C446E5D8D2C}" ma:internalName="D_x00e9_posant" ma:showField="Title" ma:web="{76ddd5ea-d475-414e-8091-4675c7a4bd1a}">
      <xsd:simpleType>
        <xsd:restriction base="dms:Lookup"/>
      </xsd:simpleType>
    </xsd:element>
    <xsd:element name="Catégorie_x0020_de_x0020_document" ma:index="4" nillable="true" ma:displayName="Catégorie de document" ma:list="{F7545102-6201-4483-9929-E858F36BE31E}" ma:internalName="Cat_x00e9_gorie_x0020_de_x0020_document" ma:showField="Title" ma:web="{76ddd5ea-d475-414e-8091-4675c7a4bd1a}">
      <xsd:simpleType>
        <xsd:restriction base="dms:Lookup"/>
      </xsd:simpleType>
    </xsd:element>
    <xsd:element name="Sous-catégorie" ma:index="5" nillable="true" ma:displayName="Sous-catégorie" ma:list="{8F61632E-9A95-48F5-95F9-D05D88255F44}" ma:internalName="Sous_x002d_cat_x00e9_gorie" ma:showField="Title" ma:web="{76ddd5ea-d475-414e-8091-4675c7a4bd1a}">
      <xsd:simpleType>
        <xsd:restriction base="dms:Lookup"/>
      </xsd:simpleType>
    </xsd:element>
    <xsd:element name="Phase" ma:index="6" ma:displayName="Phase" ma:list="{1721197D-7382-4457-968B-EC653058772A}" ma:internalName="Phase" ma:showField="Title" ma:web="{76ddd5ea-d475-414e-8091-4675c7a4bd1a}">
      <xsd:simpleType>
        <xsd:restriction base="dms:Lookup"/>
      </xsd:simpleType>
    </xsd:element>
    <xsd:element name="Précision_x0020_de_x0020_document" ma:index="7" nillable="true" ma:displayName="Précisions de document" ma:hidden="true" ma:list="{CD8F73AF-CF7D-4F56-B7C5-E37D10A86459}" ma:internalName="Pr_x00e9_cision_x0020_de_x0020_document" ma:readOnly="false" ma:showField="Title" ma:web="{76ddd5ea-d475-414e-8091-4675c7a4bd1a}">
      <xsd:simpleType>
        <xsd:restriction base="dms:Lookup"/>
      </xsd:simpleType>
    </xsd:element>
    <xsd:element name="Sujet" ma:index="8" nillable="true" ma:displayName="Sujet" ma:internalName="Sujet">
      <xsd:simpleType>
        <xsd:restriction base="dms:Note">
          <xsd:maxLength value="255"/>
        </xsd:restriction>
      </xsd:simpleType>
    </xsd:element>
    <xsd:element name="Cote_x0020_de_x0020_déposant" ma:index="9" nillable="true" ma:displayName="Cote déposant" ma:internalName="Cote_x0020_de_x0020_d_x00e9_posant">
      <xsd:simpleType>
        <xsd:restriction base="dms:Text">
          <xsd:maxLength value="255"/>
        </xsd:restriction>
      </xsd:simpleType>
    </xsd:element>
    <xsd:element name="Accés_x0020_restreint" ma:index="10" nillable="true" ma:displayName="Accès restreint" ma:default="0" ma:internalName="Acc_x00e9_s_x0020_restreint">
      <xsd:simpleType>
        <xsd:restriction base="dms:Boolean"/>
      </xsd:simpleType>
    </xsd:element>
    <xsd:element name="Cote_x0020_de_x0020_piéce" ma:index="11" nillable="true" ma:displayName="Cote de pièce" ma:internalName="Cote_x0020_de_x0020_pi_x00e9_ce">
      <xsd:simpleType>
        <xsd:restriction base="dms:Text">
          <xsd:maxLength value="255"/>
        </xsd:restriction>
      </xsd:simpleType>
    </xsd:element>
    <xsd:element name="Inscrit_x0020_au_x0020_plumitif" ma:index="12" nillable="true" ma:displayName="Inscrit au plumitif" ma:default="1" ma:internalName="Inscrit_x0020_au_x0020_plumitif">
      <xsd:simpleType>
        <xsd:restriction base="dms:Boolean"/>
      </xsd:simpleType>
    </xsd:element>
    <xsd:element name="Numéro_x0020_plumitif" ma:index="13" nillable="true" ma:displayName="Numéro plumitif" ma:decimals="0" ma:internalName="Num_x00e9_ro_x0020_plumitif">
      <xsd:simpleType>
        <xsd:restriction base="dms:Number">
          <xsd:maxInclusive value="9999"/>
          <xsd:minInclusive value="1"/>
        </xsd:restriction>
      </xsd:simpleType>
    </xsd:element>
    <xsd:element name="Diffusable_x0020_sur_x0020_le_x0020_Web" ma:index="14" nillable="true" ma:displayName="Diffusable sur le Web" ma:default="1" ma:internalName="Diffusable_x0020_sur_x0020_le_x0020_Web">
      <xsd:simpleType>
        <xsd:restriction base="dms:Boolean"/>
      </xsd:simpleType>
    </xsd:element>
    <xsd:element name="Ne_x0020_pas_x0020_envoyer_x0020_d_x0027_alerte" ma:index="15" nillable="true" ma:displayName="Ne pas envoyer d'alerte" ma:default="1" ma:internalName="Ne_x0020_pas_x0020_envoyer_x0020_d_x0027_alerte">
      <xsd:simpleType>
        <xsd:restriction base="dms:Boolean"/>
      </xsd:simpleType>
    </xsd:element>
    <xsd:element name="Confidentiel" ma:index="16" ma:displayName="Confidentiel" ma:list="{79B26B89-E55A-4B03-BEFA-7EE3A90275CF}" ma:internalName="Confidentiel" ma:showField="Title" ma:web="{76ddd5ea-d475-414e-8091-4675c7a4bd1a}">
      <xsd:simpleType>
        <xsd:restriction base="dms:Lookup"/>
      </xsd:simpleType>
    </xsd:element>
    <xsd:element name="Date_x0020_de_x0020_confidentialité_x0020_relevée" ma:index="17" nillable="true" ma:displayName="Date de confidentialité relevée" ma:format="DateOnly" ma:internalName="Date_x0020_de_x0020_confidentialit_x00e9__x0020_relev_x00e9_e">
      <xsd:simpleType>
        <xsd:restriction base="dms:DateTime"/>
      </xsd:simpleType>
    </xsd:element>
    <xsd:element name="Copie_x0020_papier_x0020_reçue" ma:index="18" nillable="true" ma:displayName="Copie papier reçue" ma:default="0" ma:internalName="Copie_x0020_papier_x0020_re_x00e7_ue">
      <xsd:simpleType>
        <xsd:restriction base="dms:Boolean"/>
      </xsd:simpleType>
    </xsd:element>
    <xsd:element name="Date_x0020_de_x0020_réception_x0020_copie_x0020_papier" ma:index="19" nillable="true" ma:displayName="Date de réception copie papier" ma:format="DateOnly" ma:internalName="Date_x0020_de_x0020_r_x00e9_ception_x0020_copie_x0020_papier">
      <xsd:simpleType>
        <xsd:restriction base="dms:DateTime"/>
      </xsd:simpleType>
    </xsd:element>
    <xsd:element name="Hidden_UploadedBy" ma:index="33" nillable="true" ma:displayName="Hidden_UploadedBy" ma:hidden="true" ma:internalName="Hidden_UploadedBy" ma:readOnly="false">
      <xsd:simpleType>
        <xsd:restriction base="dms:Text">
          <xsd:maxLength value="100"/>
        </xsd:restriction>
      </xsd:simpleType>
    </xsd:element>
    <xsd:element name="Hidden_UploadedAt" ma:index="34" nillable="true" ma:displayName="Hidden_UploadedAt" ma:default="[today]" ma:format="DateTime" ma:hidden="true" ma:internalName="Hidden_UploadedAt" ma:readOnly="false">
      <xsd:simpleType>
        <xsd:restriction base="dms:DateTime"/>
      </xsd:simpleType>
    </xsd:element>
    <xsd:element name="Hidden_ApprovedBy" ma:index="35" nillable="true" ma:displayName="Hidden_ApprovedBy" ma:hidden="true" ma:internalName="Hidden_ApprovedBy" ma:readOnly="false">
      <xsd:simpleType>
        <xsd:restriction base="dms:Text">
          <xsd:maxLength value="100"/>
        </xsd:restriction>
      </xsd:simpleType>
    </xsd:element>
    <xsd:element name="Hidden_ApprovedAt" ma:index="36" nillable="true" ma:displayName="Hidden_ApprovedAt" ma:default="[today]" ma:format="DateTime" ma:hidden="true" ma:internalName="Hidden_ApprovedAt" ma:readOnly="false">
      <xsd:simpleType>
        <xsd:restriction base="dms:DateTime"/>
      </xsd:simpleType>
    </xsd:element>
    <xsd:element name="Statut" ma:index="37" nillable="true" ma:displayName="Statut" ma:hidden="true" ma:internalName="Statut" ma:readOnly="false">
      <xsd:simpleType>
        <xsd:restriction base="dms:Text">
          <xsd:maxLength value="1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4ed267-86d5-4fa1-a3cb-2fed497fe84f" elementFormDefault="qualified">
    <xsd:import namespace="http://schemas.microsoft.com/office/2006/documentManagement/types"/>
    <xsd:import namespace="http://schemas.microsoft.com/office/infopath/2007/PartnerControls"/>
    <xsd:element name="_dlc_DocId" ma:index="22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23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Type de contenu"/>
        <xsd:element ref="dc:title" minOccurs="0" maxOccurs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hase xmlns="a091097b-8ae3-4832-a2b2-51f9a78aeacd">1</Phase>
    <Sujet xmlns="a091097b-8ae3-4832-a2b2-51f9a78aeacd">Présentation de la preuve de l'UPA</Sujet>
    <Confidentiel xmlns="a091097b-8ae3-4832-a2b2-51f9a78aeacd">3</Confidentiel>
    <Projet xmlns="a091097b-8ae3-4832-a2b2-51f9a78aeacd">630</Projet>
    <Provenance xmlns="a091097b-8ae3-4832-a2b2-51f9a78aeacd">2</Provenance>
    <Hidden_UploadedAt xmlns="a091097b-8ae3-4832-a2b2-51f9a78aeacd">2023-01-28T02:18:13+00:00</Hidden_UploadedAt>
    <Accés_x0020_restreint xmlns="a091097b-8ae3-4832-a2b2-51f9a78aeacd">false</Accés_x0020_restreint>
    <Précision_x0020_de_x0020_document xmlns="a091097b-8ae3-4832-a2b2-51f9a78aeacd" xsi:nil="true"/>
    <Déposant xmlns="a091097b-8ae3-4832-a2b2-51f9a78aeacd">159</Déposant>
    <Sous-catégorie xmlns="a091097b-8ae3-4832-a2b2-51f9a78aeacd" xsi:nil="true"/>
    <Copie_x0020_papier_x0020_reçue xmlns="a091097b-8ae3-4832-a2b2-51f9a78aeacd">false</Copie_x0020_papier_x0020_reçue>
    <Cote_x0020_de_x0020_déposant xmlns="a091097b-8ae3-4832-a2b2-51f9a78aeacd" xsi:nil="true"/>
    <Inscrit_x0020_au_x0020_plumitif xmlns="a091097b-8ae3-4832-a2b2-51f9a78aeacd">true</Inscrit_x0020_au_x0020_plumitif>
    <Numéro_x0020_plumitif xmlns="a091097b-8ae3-4832-a2b2-51f9a78aeacd">801</Numéro_x0020_plumitif>
    <Hidden_UploadedBy xmlns="a091097b-8ae3-4832-a2b2-51f9a78aeacd" xsi:nil="true"/>
    <Hidden_ApprovedBy xmlns="a091097b-8ae3-4832-a2b2-51f9a78aeacd" xsi:nil="true"/>
    <Statut xmlns="a091097b-8ae3-4832-a2b2-51f9a78aeacd" xsi:nil="true"/>
    <Catégorie_x0020_de_x0020_document xmlns="a091097b-8ae3-4832-a2b2-51f9a78aeacd">2</Catégorie_x0020_de_x0020_document>
    <Date_x0020_de_x0020_confidentialité_x0020_relevée xmlns="a091097b-8ae3-4832-a2b2-51f9a78aeacd" xsi:nil="true"/>
    <Hidden_ApprovedAt xmlns="a091097b-8ae3-4832-a2b2-51f9a78aeacd">2023-01-28T02:18:13+00:00</Hidden_ApprovedAt>
    <Cote_x0020_de_x0020_piéce xmlns="a091097b-8ae3-4832-a2b2-51f9a78aeacd">C-UPA-0027</Cote_x0020_de_x0020_piéce>
    <Diffusable_x0020_sur_x0020_le_x0020_Web xmlns="a091097b-8ae3-4832-a2b2-51f9a78aeacd">true</Diffusable_x0020_sur_x0020_le_x0020_Web>
    <Date_x0020_de_x0020_réception_x0020_copie_x0020_papier xmlns="a091097b-8ae3-4832-a2b2-51f9a78aeacd" xsi:nil="true"/>
    <Ne_x0020_pas_x0020_envoyer_x0020_d_x0027_alerte xmlns="a091097b-8ae3-4832-a2b2-51f9a78aeacd">false</Ne_x0020_pas_x0020_envoyer_x0020_d_x0027_alerte>
    <_dlc_DocId xmlns="a84ed267-86d5-4fa1-a3cb-2fed497fe84f">W2HFWTQUJJY6-230351488-830</_dlc_DocId>
    <_dlc_DocIdUrl xmlns="a84ed267-86d5-4fa1-a3cb-2fed497fe84f">
      <Url>http://s10mtlweb:8081/630/_layouts/15/DocIdRedir.aspx?ID=W2HFWTQUJJY6-230351488-830</Url>
      <Description>W2HFWTQUJJY6-230351488-830</Description>
    </_dlc_DocIdUrl>
  </documentManagement>
</p:properties>
</file>

<file path=customXml/itemProps1.xml><?xml version="1.0" encoding="utf-8"?>
<ds:datastoreItem xmlns:ds="http://schemas.openxmlformats.org/officeDocument/2006/customXml" ds:itemID="{46F1A910-3804-4BA4-A986-97049B09FA17}"/>
</file>

<file path=customXml/itemProps2.xml><?xml version="1.0" encoding="utf-8"?>
<ds:datastoreItem xmlns:ds="http://schemas.openxmlformats.org/officeDocument/2006/customXml" ds:itemID="{C24845DE-3326-4D61-BCDD-4EE36274501C}"/>
</file>

<file path=customXml/itemProps3.xml><?xml version="1.0" encoding="utf-8"?>
<ds:datastoreItem xmlns:ds="http://schemas.openxmlformats.org/officeDocument/2006/customXml" ds:itemID="{306747B6-7E2F-432F-A167-0E8F59FAF3B7}"/>
</file>

<file path=customXml/itemProps4.xml><?xml version="1.0" encoding="utf-8"?>
<ds:datastoreItem xmlns:ds="http://schemas.openxmlformats.org/officeDocument/2006/customXml" ds:itemID="{FE424111-4D89-4828-A910-36264DAC6453}"/>
</file>

<file path=docProps/app.xml><?xml version="1.0" encoding="utf-8"?>
<Properties xmlns="http://schemas.openxmlformats.org/officeDocument/2006/extended-properties" xmlns:vt="http://schemas.openxmlformats.org/officeDocument/2006/docPropsVTypes">
  <Template>PowerPoint_modèle de base 4x3</Template>
  <TotalTime>151</TotalTime>
  <Words>273</Words>
  <Application>Microsoft Office PowerPoint</Application>
  <PresentationFormat>Affichage à l'écran (4:3)</PresentationFormat>
  <Paragraphs>39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PowerPoint_modèle de base 4x3</vt:lpstr>
      <vt:lpstr>Preuve de l’UPA portant sur  l’aspect 2 de la demande relative au Plan directeur en transition, innovation et efficacité énergétique du Québec 2018-2023</vt:lpstr>
      <vt:lpstr>Contexte énergétique</vt:lpstr>
      <vt:lpstr>Contexte Historique</vt:lpstr>
      <vt:lpstr>Programme Produits efficaces agricoles</vt:lpstr>
      <vt:lpstr>Programme Produits efficaces agricoles</vt:lpstr>
      <vt:lpstr>Demande </vt:lpstr>
      <vt:lpstr>Présentation PowerPoint</vt:lpstr>
    </vt:vector>
  </TitlesOfParts>
  <Company>UPA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Preuve de l’UPA portant sur  l’aspect 2 de la demande relative au Plan directeur en transition, innovation et efficacité énergétique du Québec 2018-2023</dc:title>
  <dc:subject>Présentation de la preuve de l'UPA</dc:subject>
  <dc:creator>Tougas, David</dc:creator>
  <cp:lastModifiedBy>Marie-Andrée Hotte</cp:lastModifiedBy>
  <cp:revision>7</cp:revision>
  <cp:lastPrinted>2019-03-28T12:05:13Z</cp:lastPrinted>
  <dcterms:created xsi:type="dcterms:W3CDTF">2019-03-27T16:57:27Z</dcterms:created>
  <dcterms:modified xsi:type="dcterms:W3CDTF">2019-03-28T12:05:56Z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0x010100F6681E3BDF397F418586AC591ADC81BB0034573706BFCB4D4F8372829E5DA9C618</vt:lpwstr>
  </property>
  <property fmtid="{D5CDD505-2E9C-101B-9397-08002B2CF9AE}" pid="4" name="Order">
    <vt:r8>4291900</vt:r8>
  </property>
  <property fmtid="{D5CDD505-2E9C-101B-9397-08002B2CF9AE}" pid="5" name="_dlc_DocIdItemGuid">
    <vt:lpwstr>686d44aa-4c1c-4358-985a-c3cc0055a4d0</vt:lpwstr>
  </property>
</Properties>
</file>