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6.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notesSlides/notesSlide6.xml" ContentType="application/vnd.openxmlformats-officedocument.presentationml.notesSlide+xml"/>
  <Override PartName="/ppt/slideMasters/slideMaster1.xml" ContentType="application/vnd.openxmlformats-officedocument.presentationml.slideMaster+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8"/>
  </p:notesMasterIdLst>
  <p:handoutMasterIdLst>
    <p:handoutMasterId r:id="rId9"/>
  </p:handoutMasterIdLst>
  <p:sldIdLst>
    <p:sldId id="256" r:id="rId2"/>
    <p:sldId id="328" r:id="rId3"/>
    <p:sldId id="329" r:id="rId4"/>
    <p:sldId id="331" r:id="rId5"/>
    <p:sldId id="267" r:id="rId6"/>
    <p:sldId id="330" r:id="rId7"/>
  </p:sldIdLst>
  <p:sldSz cx="9144000" cy="6858000" type="screen4x3"/>
  <p:notesSz cx="7010400" cy="9236075"/>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5887" autoAdjust="0"/>
  </p:normalViewPr>
  <p:slideViewPr>
    <p:cSldViewPr>
      <p:cViewPr>
        <p:scale>
          <a:sx n="100" d="100"/>
          <a:sy n="100" d="100"/>
        </p:scale>
        <p:origin x="-110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5" d="100"/>
          <a:sy n="65" d="100"/>
        </p:scale>
        <p:origin x="-3234" y="-126"/>
      </p:cViewPr>
      <p:guideLst>
        <p:guide orient="horz" pos="2909"/>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4.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xmlns="" id="{F59236D8-1668-4EC2-AD60-9819D99E5CA4}"/>
              </a:ext>
            </a:extLst>
          </p:cNvPr>
          <p:cNvSpPr>
            <a:spLocks noGrp="1" noChangeArrowheads="1"/>
          </p:cNvSpPr>
          <p:nvPr>
            <p:ph type="hdr" sz="quarter"/>
          </p:nvPr>
        </p:nvSpPr>
        <p:spPr bwMode="auto">
          <a:xfrm>
            <a:off x="0" y="0"/>
            <a:ext cx="3038475" cy="461963"/>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89091" name="Rectangle 3">
            <a:extLst>
              <a:ext uri="{FF2B5EF4-FFF2-40B4-BE49-F238E27FC236}">
                <a16:creationId xmlns:a16="http://schemas.microsoft.com/office/drawing/2014/main" xmlns="" id="{E3262713-DAC0-4BAF-943D-A8D05AD1B3DA}"/>
              </a:ext>
            </a:extLst>
          </p:cNvPr>
          <p:cNvSpPr>
            <a:spLocks noGrp="1" noChangeArrowheads="1"/>
          </p:cNvSpPr>
          <p:nvPr>
            <p:ph type="dt" sz="quarter" idx="1"/>
          </p:nvPr>
        </p:nvSpPr>
        <p:spPr bwMode="auto">
          <a:xfrm>
            <a:off x="3970338" y="0"/>
            <a:ext cx="3038475" cy="461963"/>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89092" name="Rectangle 4">
            <a:extLst>
              <a:ext uri="{FF2B5EF4-FFF2-40B4-BE49-F238E27FC236}">
                <a16:creationId xmlns:a16="http://schemas.microsoft.com/office/drawing/2014/main" xmlns="" id="{511248C6-AB32-48D0-AE06-5B0DCEBBAE7B}"/>
              </a:ext>
            </a:extLst>
          </p:cNvPr>
          <p:cNvSpPr>
            <a:spLocks noGrp="1" noChangeArrowheads="1"/>
          </p:cNvSpPr>
          <p:nvPr>
            <p:ph type="ftr" sz="quarter" idx="2"/>
          </p:nvPr>
        </p:nvSpPr>
        <p:spPr bwMode="auto">
          <a:xfrm>
            <a:off x="0" y="8772525"/>
            <a:ext cx="3038475" cy="461963"/>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89093" name="Rectangle 5">
            <a:extLst>
              <a:ext uri="{FF2B5EF4-FFF2-40B4-BE49-F238E27FC236}">
                <a16:creationId xmlns:a16="http://schemas.microsoft.com/office/drawing/2014/main" xmlns="" id="{075AC4BB-D97D-420F-A1B4-DA14EDBE287E}"/>
              </a:ext>
            </a:extLst>
          </p:cNvPr>
          <p:cNvSpPr>
            <a:spLocks noGrp="1" noChangeArrowheads="1"/>
          </p:cNvSpPr>
          <p:nvPr>
            <p:ph type="sldNum" sz="quarter" idx="3"/>
          </p:nvPr>
        </p:nvSpPr>
        <p:spPr bwMode="auto">
          <a:xfrm>
            <a:off x="3970338" y="8772525"/>
            <a:ext cx="3038475" cy="461963"/>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eaLnBrk="1" hangingPunct="1">
              <a:defRPr sz="1200"/>
            </a:lvl1pPr>
          </a:lstStyle>
          <a:p>
            <a:fld id="{E5EE53E7-55CE-44A6-823D-1DAC43BD56CF}" type="slidenum">
              <a:rPr lang="en-US" altLang="fr-FR"/>
              <a:pPr/>
              <a:t>‹N°›</a:t>
            </a:fld>
            <a:endParaRPr lang="en-US" altLang="fr-FR"/>
          </a:p>
        </p:txBody>
      </p:sp>
    </p:spTree>
    <p:extLst>
      <p:ext uri="{BB962C8B-B14F-4D97-AF65-F5344CB8AC3E}">
        <p14:creationId xmlns:p14="http://schemas.microsoft.com/office/powerpoint/2010/main" val="331624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xmlns="" id="{3920E93E-73E1-4448-BB96-F561687DDC26}"/>
              </a:ext>
            </a:extLst>
          </p:cNvPr>
          <p:cNvSpPr>
            <a:spLocks noGrp="1" noChangeArrowheads="1"/>
          </p:cNvSpPr>
          <p:nvPr>
            <p:ph type="hdr" sz="quarter"/>
          </p:nvPr>
        </p:nvSpPr>
        <p:spPr bwMode="auto">
          <a:xfrm>
            <a:off x="0" y="0"/>
            <a:ext cx="3038475" cy="461963"/>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9219" name="Rectangle 3">
            <a:extLst>
              <a:ext uri="{FF2B5EF4-FFF2-40B4-BE49-F238E27FC236}">
                <a16:creationId xmlns:a16="http://schemas.microsoft.com/office/drawing/2014/main" xmlns="" id="{7ECFE1CD-69CA-4298-B62A-647D7486C2E4}"/>
              </a:ext>
            </a:extLst>
          </p:cNvPr>
          <p:cNvSpPr>
            <a:spLocks noGrp="1" noChangeArrowheads="1"/>
          </p:cNvSpPr>
          <p:nvPr>
            <p:ph type="dt" idx="1"/>
          </p:nvPr>
        </p:nvSpPr>
        <p:spPr bwMode="auto">
          <a:xfrm>
            <a:off x="3970338" y="0"/>
            <a:ext cx="3038475" cy="461963"/>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xmlns="" id="{3D27A4C2-C44F-496C-A71F-DBDEF1DA75B3}"/>
              </a:ext>
            </a:extLst>
          </p:cNvPr>
          <p:cNvSpPr>
            <a:spLocks noGrp="1" noChangeArrowheads="1"/>
          </p:cNvSpPr>
          <p:nvPr>
            <p:ph type="body" sz="quarter" idx="3"/>
          </p:nvPr>
        </p:nvSpPr>
        <p:spPr bwMode="auto">
          <a:xfrm>
            <a:off x="701675" y="4387850"/>
            <a:ext cx="5607050" cy="4156075"/>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p>
            <a:pPr lvl="0"/>
            <a:r>
              <a:rPr lang="en-US" noProof="0"/>
              <a:t>Cliquez pour modifier les styles du texte du masque</a:t>
            </a:r>
          </a:p>
          <a:p>
            <a:pPr lvl="1"/>
            <a:r>
              <a:rPr lang="en-US" noProof="0"/>
              <a:t>Deuxième niveau</a:t>
            </a:r>
          </a:p>
          <a:p>
            <a:pPr lvl="2"/>
            <a:r>
              <a:rPr lang="en-US" noProof="0"/>
              <a:t>Troisième niveau</a:t>
            </a:r>
          </a:p>
          <a:p>
            <a:pPr lvl="3"/>
            <a:r>
              <a:rPr lang="en-US" noProof="0"/>
              <a:t>Quatrième niveau</a:t>
            </a:r>
          </a:p>
          <a:p>
            <a:pPr lvl="4"/>
            <a:r>
              <a:rPr lang="en-US" noProof="0"/>
              <a:t>Cinquième niveau</a:t>
            </a:r>
          </a:p>
        </p:txBody>
      </p:sp>
      <p:sp>
        <p:nvSpPr>
          <p:cNvPr id="9222" name="Rectangle 6">
            <a:extLst>
              <a:ext uri="{FF2B5EF4-FFF2-40B4-BE49-F238E27FC236}">
                <a16:creationId xmlns:a16="http://schemas.microsoft.com/office/drawing/2014/main" xmlns="" id="{1DB07A45-5191-4076-9913-4D09D9A74C41}"/>
              </a:ext>
            </a:extLst>
          </p:cNvPr>
          <p:cNvSpPr>
            <a:spLocks noGrp="1" noChangeArrowheads="1"/>
          </p:cNvSpPr>
          <p:nvPr>
            <p:ph type="ftr" sz="quarter" idx="4"/>
          </p:nvPr>
        </p:nvSpPr>
        <p:spPr bwMode="auto">
          <a:xfrm>
            <a:off x="0" y="8772525"/>
            <a:ext cx="3038475" cy="461963"/>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9223" name="Rectangle 7">
            <a:extLst>
              <a:ext uri="{FF2B5EF4-FFF2-40B4-BE49-F238E27FC236}">
                <a16:creationId xmlns:a16="http://schemas.microsoft.com/office/drawing/2014/main" xmlns="" id="{02EA2E89-4064-48B8-A07D-88D2B6751F23}"/>
              </a:ext>
            </a:extLst>
          </p:cNvPr>
          <p:cNvSpPr>
            <a:spLocks noGrp="1" noChangeArrowheads="1"/>
          </p:cNvSpPr>
          <p:nvPr>
            <p:ph type="sldNum" sz="quarter" idx="5"/>
          </p:nvPr>
        </p:nvSpPr>
        <p:spPr bwMode="auto">
          <a:xfrm>
            <a:off x="3970338" y="8772525"/>
            <a:ext cx="3038475" cy="461963"/>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eaLnBrk="1" hangingPunct="1">
              <a:defRPr sz="1200"/>
            </a:lvl1pPr>
          </a:lstStyle>
          <a:p>
            <a:fld id="{E63EB82F-4D51-4FD1-8DD4-C2897AA56831}" type="slidenum">
              <a:rPr lang="en-US" altLang="fr-FR"/>
              <a:pPr/>
              <a:t>‹N°›</a:t>
            </a:fld>
            <a:endParaRPr lang="en-US" altLang="fr-FR"/>
          </a:p>
        </p:txBody>
      </p:sp>
    </p:spTree>
    <p:extLst>
      <p:ext uri="{BB962C8B-B14F-4D97-AF65-F5344CB8AC3E}">
        <p14:creationId xmlns:p14="http://schemas.microsoft.com/office/powerpoint/2010/main" val="23828437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A741605E-FA84-4DF5-9ECB-CF31306D12B1}" type="slidenum">
              <a:rPr lang="en-US" altLang="fr-FR"/>
              <a:pPr>
                <a:spcBef>
                  <a:spcPct val="0"/>
                </a:spcBef>
              </a:pPr>
              <a:t>1</a:t>
            </a:fld>
            <a:endParaRPr lang="en-US" altLang="fr-F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fr-FR" smtClean="0"/>
          </a:p>
        </p:txBody>
      </p:sp>
      <p:sp>
        <p:nvSpPr>
          <p:cNvPr id="819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6A85073-23E5-4444-8E4A-9C35660C6B96}" type="slidenum">
              <a:rPr lang="en-US" altLang="fr-FR"/>
              <a:pPr>
                <a:spcBef>
                  <a:spcPct val="0"/>
                </a:spcBef>
              </a:pPr>
              <a:t>2</a:t>
            </a:fld>
            <a:endParaRPr lang="en-US" alt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ChangeArrowheads="1" noTextEdit="1"/>
          </p:cNvSpPr>
          <p:nvPr>
            <p:ph type="sldImg"/>
          </p:nvPr>
        </p:nvSpPr>
        <p:spPr>
          <a:ln/>
        </p:spPr>
      </p:sp>
      <p:sp>
        <p:nvSpPr>
          <p:cNvPr id="10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fr-FR" smtClean="0"/>
          </a:p>
        </p:txBody>
      </p:sp>
      <p:sp>
        <p:nvSpPr>
          <p:cNvPr id="10244"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DC0A4B3-0769-446A-858F-C082C9BA2356}" type="slidenum">
              <a:rPr lang="en-US" altLang="fr-FR"/>
              <a:pPr>
                <a:spcBef>
                  <a:spcPct val="0"/>
                </a:spcBef>
              </a:pPr>
              <a:t>3</a:t>
            </a:fld>
            <a:endParaRPr lang="en-US" alt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ChangeArrowheads="1" noTextEdit="1"/>
          </p:cNvSpPr>
          <p:nvPr>
            <p:ph type="sldImg"/>
          </p:nvPr>
        </p:nvSpPr>
        <p:spPr>
          <a:ln/>
        </p:spPr>
      </p:sp>
      <p:sp>
        <p:nvSpPr>
          <p:cNvPr id="12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fr-FR" smtClean="0"/>
          </a:p>
        </p:txBody>
      </p:sp>
      <p:sp>
        <p:nvSpPr>
          <p:cNvPr id="12292"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2AA42AEC-1C46-4422-9FB2-22CA80BA0904}" type="slidenum">
              <a:rPr lang="en-US" altLang="fr-FR"/>
              <a:pPr>
                <a:spcBef>
                  <a:spcPct val="0"/>
                </a:spcBef>
              </a:pPr>
              <a:t>4</a:t>
            </a:fld>
            <a:endParaRPr lang="en-US" alt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ChangeArrowheads="1" noTextEdit="1"/>
          </p:cNvSpPr>
          <p:nvPr>
            <p:ph type="sldImg"/>
          </p:nvPr>
        </p:nvSpPr>
        <p:spPr>
          <a:ln/>
        </p:spPr>
      </p:sp>
      <p:sp>
        <p:nvSpPr>
          <p:cNvPr id="14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fr-FR" smtClean="0"/>
          </a:p>
        </p:txBody>
      </p:sp>
      <p:sp>
        <p:nvSpPr>
          <p:cNvPr id="14340"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0ACD655-32D7-4DF3-8FCA-C59CD8ED67B7}" type="slidenum">
              <a:rPr lang="en-US" altLang="fr-FR"/>
              <a:pPr>
                <a:spcBef>
                  <a:spcPct val="0"/>
                </a:spcBef>
              </a:pPr>
              <a:t>5</a:t>
            </a:fld>
            <a:endParaRPr lang="en-US" alt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ChangeArrowheads="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fr-FR" smtClean="0"/>
          </a:p>
        </p:txBody>
      </p:sp>
      <p:sp>
        <p:nvSpPr>
          <p:cNvPr id="16388"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2CF6D063-DED2-4885-86E7-B34D5B90CA88}" type="slidenum">
              <a:rPr lang="en-US" altLang="fr-FR"/>
              <a:pPr>
                <a:spcBef>
                  <a:spcPct val="0"/>
                </a:spcBef>
              </a:pPr>
              <a:t>6</a:t>
            </a:fld>
            <a:endParaRPr lang="en-US" alt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r-CA"/>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fr-CA"/>
          </a:p>
        </p:txBody>
      </p:sp>
      <p:sp>
        <p:nvSpPr>
          <p:cNvPr id="86018"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Cliquez pour modifier le style du titre</a:t>
            </a:r>
          </a:p>
        </p:txBody>
      </p:sp>
      <p:sp>
        <p:nvSpPr>
          <p:cNvPr id="86019"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Cliquez pour modifier le style des sous-titres du masque</a:t>
            </a:r>
          </a:p>
        </p:txBody>
      </p:sp>
      <p:sp>
        <p:nvSpPr>
          <p:cNvPr id="6" name="Rectangle 4">
            <a:extLst>
              <a:ext uri="{FF2B5EF4-FFF2-40B4-BE49-F238E27FC236}">
                <a16:creationId xmlns:a16="http://schemas.microsoft.com/office/drawing/2014/main" xmlns="" id="{CA3B3B7E-A36A-4A62-8A3D-5179BFA3CD64}"/>
              </a:ext>
            </a:extLst>
          </p:cNvPr>
          <p:cNvSpPr>
            <a:spLocks noGrp="1" noChangeArrowheads="1"/>
          </p:cNvSpPr>
          <p:nvPr>
            <p:ph type="dt" sz="half" idx="10"/>
          </p:nvPr>
        </p:nvSpPr>
        <p:spPr/>
        <p:txBody>
          <a:bodyPr/>
          <a:lstStyle>
            <a:lvl1pPr>
              <a:defRPr/>
            </a:lvl1pPr>
          </a:lstStyle>
          <a:p>
            <a:pPr>
              <a:defRPr/>
            </a:pPr>
            <a:fld id="{61F785B3-3A97-431A-87C1-1450A402C14A}" type="datetime1">
              <a:rPr lang="fr-FR" altLang="en-US"/>
              <a:pPr>
                <a:defRPr/>
              </a:pPr>
              <a:t>30/11/2018</a:t>
            </a:fld>
            <a:endParaRPr lang="en-US" altLang="en-US"/>
          </a:p>
        </p:txBody>
      </p:sp>
      <p:sp>
        <p:nvSpPr>
          <p:cNvPr id="7" name="Rectangle 5">
            <a:extLst>
              <a:ext uri="{FF2B5EF4-FFF2-40B4-BE49-F238E27FC236}">
                <a16:creationId xmlns:a16="http://schemas.microsoft.com/office/drawing/2014/main" xmlns="" id="{1F10F524-50FE-463E-9088-5434C810CCFE}"/>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xmlns="" id="{CE748F0F-6E8D-4C40-9D77-843F44DC411B}"/>
              </a:ext>
            </a:extLst>
          </p:cNvPr>
          <p:cNvSpPr>
            <a:spLocks noGrp="1" noChangeArrowheads="1"/>
          </p:cNvSpPr>
          <p:nvPr>
            <p:ph type="sldNum" sz="quarter" idx="12"/>
          </p:nvPr>
        </p:nvSpPr>
        <p:spPr/>
        <p:txBody>
          <a:bodyPr/>
          <a:lstStyle>
            <a:lvl1pPr>
              <a:defRPr/>
            </a:lvl1pPr>
          </a:lstStyle>
          <a:p>
            <a:fld id="{81E3EF4D-6A9F-477A-B1F1-7F82E5B473A9}" type="slidenum">
              <a:rPr lang="en-US" altLang="en-US"/>
              <a:pPr/>
              <a:t>‹N°›</a:t>
            </a:fld>
            <a:endParaRPr lang="en-US" altLang="en-US"/>
          </a:p>
        </p:txBody>
      </p:sp>
    </p:spTree>
    <p:extLst>
      <p:ext uri="{BB962C8B-B14F-4D97-AF65-F5344CB8AC3E}">
        <p14:creationId xmlns:p14="http://schemas.microsoft.com/office/powerpoint/2010/main" val="1995627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79BDD62B-465A-41CE-8BD5-351FEB70D379}"/>
              </a:ext>
            </a:extLst>
          </p:cNvPr>
          <p:cNvSpPr>
            <a:spLocks noGrp="1" noChangeArrowheads="1"/>
          </p:cNvSpPr>
          <p:nvPr>
            <p:ph type="dt" sz="half" idx="10"/>
          </p:nvPr>
        </p:nvSpPr>
        <p:spPr>
          <a:ln/>
        </p:spPr>
        <p:txBody>
          <a:bodyPr/>
          <a:lstStyle>
            <a:lvl1pPr>
              <a:defRPr/>
            </a:lvl1pPr>
          </a:lstStyle>
          <a:p>
            <a:pPr>
              <a:defRPr/>
            </a:pPr>
            <a:fld id="{204830D3-81E8-4B01-9BAC-FDB525C87EF0}" type="datetime1">
              <a:rPr lang="fr-FR" altLang="en-US"/>
              <a:pPr>
                <a:defRPr/>
              </a:pPr>
              <a:t>30/11/2018</a:t>
            </a:fld>
            <a:endParaRPr lang="en-US" altLang="en-US"/>
          </a:p>
        </p:txBody>
      </p:sp>
      <p:sp>
        <p:nvSpPr>
          <p:cNvPr id="5" name="Rectangle 5">
            <a:extLst>
              <a:ext uri="{FF2B5EF4-FFF2-40B4-BE49-F238E27FC236}">
                <a16:creationId xmlns:a16="http://schemas.microsoft.com/office/drawing/2014/main" xmlns=""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xmlns="" id="{E838F2A0-83AC-44EF-9825-D63B1E677FCE}"/>
              </a:ext>
            </a:extLst>
          </p:cNvPr>
          <p:cNvSpPr>
            <a:spLocks noGrp="1" noChangeArrowheads="1"/>
          </p:cNvSpPr>
          <p:nvPr>
            <p:ph type="sldNum" sz="quarter" idx="12"/>
          </p:nvPr>
        </p:nvSpPr>
        <p:spPr>
          <a:ln/>
        </p:spPr>
        <p:txBody>
          <a:bodyPr/>
          <a:lstStyle>
            <a:lvl1pPr>
              <a:defRPr/>
            </a:lvl1pPr>
          </a:lstStyle>
          <a:p>
            <a:fld id="{C1D2F621-655E-499F-9E5D-E27D31BC7EC0}" type="slidenum">
              <a:rPr lang="en-US" altLang="en-US"/>
              <a:pPr/>
              <a:t>‹N°›</a:t>
            </a:fld>
            <a:endParaRPr lang="en-US" altLang="en-US"/>
          </a:p>
        </p:txBody>
      </p:sp>
    </p:spTree>
    <p:extLst>
      <p:ext uri="{BB962C8B-B14F-4D97-AF65-F5344CB8AC3E}">
        <p14:creationId xmlns:p14="http://schemas.microsoft.com/office/powerpoint/2010/main" val="566856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79BDD62B-465A-41CE-8BD5-351FEB70D379}"/>
              </a:ext>
            </a:extLst>
          </p:cNvPr>
          <p:cNvSpPr>
            <a:spLocks noGrp="1" noChangeArrowheads="1"/>
          </p:cNvSpPr>
          <p:nvPr>
            <p:ph type="dt" sz="half" idx="10"/>
          </p:nvPr>
        </p:nvSpPr>
        <p:spPr>
          <a:ln/>
        </p:spPr>
        <p:txBody>
          <a:bodyPr/>
          <a:lstStyle>
            <a:lvl1pPr>
              <a:defRPr/>
            </a:lvl1pPr>
          </a:lstStyle>
          <a:p>
            <a:pPr>
              <a:defRPr/>
            </a:pPr>
            <a:fld id="{F160282A-63CE-4CE7-8BF8-D550A8B4BE26}" type="datetime1">
              <a:rPr lang="fr-FR" altLang="en-US"/>
              <a:pPr>
                <a:defRPr/>
              </a:pPr>
              <a:t>30/11/2018</a:t>
            </a:fld>
            <a:endParaRPr lang="en-US" altLang="en-US"/>
          </a:p>
        </p:txBody>
      </p:sp>
      <p:sp>
        <p:nvSpPr>
          <p:cNvPr id="5" name="Rectangle 5">
            <a:extLst>
              <a:ext uri="{FF2B5EF4-FFF2-40B4-BE49-F238E27FC236}">
                <a16:creationId xmlns:a16="http://schemas.microsoft.com/office/drawing/2014/main" xmlns=""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xmlns="" id="{E838F2A0-83AC-44EF-9825-D63B1E677FCE}"/>
              </a:ext>
            </a:extLst>
          </p:cNvPr>
          <p:cNvSpPr>
            <a:spLocks noGrp="1" noChangeArrowheads="1"/>
          </p:cNvSpPr>
          <p:nvPr>
            <p:ph type="sldNum" sz="quarter" idx="12"/>
          </p:nvPr>
        </p:nvSpPr>
        <p:spPr>
          <a:ln/>
        </p:spPr>
        <p:txBody>
          <a:bodyPr/>
          <a:lstStyle>
            <a:lvl1pPr>
              <a:defRPr/>
            </a:lvl1pPr>
          </a:lstStyle>
          <a:p>
            <a:fld id="{9AB13029-E75F-40C2-AB62-D1A7030BBE75}" type="slidenum">
              <a:rPr lang="en-US" altLang="en-US"/>
              <a:pPr/>
              <a:t>‹N°›</a:t>
            </a:fld>
            <a:endParaRPr lang="en-US" altLang="en-US"/>
          </a:p>
        </p:txBody>
      </p:sp>
    </p:spTree>
    <p:extLst>
      <p:ext uri="{BB962C8B-B14F-4D97-AF65-F5344CB8AC3E}">
        <p14:creationId xmlns:p14="http://schemas.microsoft.com/office/powerpoint/2010/main" val="912342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457200" indent="-457200">
              <a:buFont typeface="Wingdings" panose="05000000000000000000" pitchFamily="2" charset="2"/>
              <a:buChar char="Ø"/>
              <a:defRPr/>
            </a:lvl1pPr>
            <a:lvl2pPr marL="669925" indent="-325438">
              <a:buFont typeface="Wingdings" panose="05000000000000000000" pitchFamily="2" charset="2"/>
              <a:buChar char="Ø"/>
              <a:defRPr/>
            </a:lvl2pPr>
            <a:lvl3pPr marL="1022350" indent="-350838">
              <a:buFont typeface="Wingdings" panose="05000000000000000000" pitchFamily="2" charset="2"/>
              <a:buChar char="Ø"/>
              <a:defRPr/>
            </a:lvl3pPr>
            <a:lvl4pPr marL="1339850" indent="-315913">
              <a:buFont typeface="Wingdings" panose="05000000000000000000" pitchFamily="2" charset="2"/>
              <a:buChar char="Ø"/>
              <a:defRPr/>
            </a:lvl4pPr>
            <a:lvl5pPr marL="1681163" indent="-339725">
              <a:buFont typeface="Wingdings" panose="05000000000000000000" pitchFamily="2" charset="2"/>
              <a:buChar char="Ø"/>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xmlns="" id="{79BDD62B-465A-41CE-8BD5-351FEB70D379}"/>
              </a:ext>
            </a:extLst>
          </p:cNvPr>
          <p:cNvSpPr>
            <a:spLocks noGrp="1" noChangeArrowheads="1"/>
          </p:cNvSpPr>
          <p:nvPr>
            <p:ph type="dt" sz="half" idx="10"/>
          </p:nvPr>
        </p:nvSpPr>
        <p:spPr>
          <a:ln/>
        </p:spPr>
        <p:txBody>
          <a:bodyPr/>
          <a:lstStyle>
            <a:lvl1pPr>
              <a:defRPr/>
            </a:lvl1pPr>
          </a:lstStyle>
          <a:p>
            <a:pPr>
              <a:defRPr/>
            </a:pPr>
            <a:fld id="{718BFFD9-F1D4-484A-8B06-40B713DEBD45}" type="datetime1">
              <a:rPr lang="fr-FR" altLang="en-US"/>
              <a:pPr>
                <a:defRPr/>
              </a:pPr>
              <a:t>30/11/2018</a:t>
            </a:fld>
            <a:endParaRPr lang="en-US" altLang="en-US"/>
          </a:p>
        </p:txBody>
      </p:sp>
      <p:sp>
        <p:nvSpPr>
          <p:cNvPr id="5" name="Rectangle 5">
            <a:extLst>
              <a:ext uri="{FF2B5EF4-FFF2-40B4-BE49-F238E27FC236}">
                <a16:creationId xmlns:a16="http://schemas.microsoft.com/office/drawing/2014/main" xmlns=""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xmlns="" id="{E838F2A0-83AC-44EF-9825-D63B1E677FCE}"/>
              </a:ext>
            </a:extLst>
          </p:cNvPr>
          <p:cNvSpPr>
            <a:spLocks noGrp="1" noChangeArrowheads="1"/>
          </p:cNvSpPr>
          <p:nvPr>
            <p:ph type="sldNum" sz="quarter" idx="12"/>
          </p:nvPr>
        </p:nvSpPr>
        <p:spPr>
          <a:ln/>
        </p:spPr>
        <p:txBody>
          <a:bodyPr/>
          <a:lstStyle>
            <a:lvl1pPr>
              <a:defRPr/>
            </a:lvl1pPr>
          </a:lstStyle>
          <a:p>
            <a:fld id="{5AECC699-90A0-480E-B467-87681DD92EA5}" type="slidenum">
              <a:rPr lang="en-US" altLang="en-US"/>
              <a:pPr/>
              <a:t>‹N°›</a:t>
            </a:fld>
            <a:endParaRPr lang="en-US" altLang="en-US"/>
          </a:p>
        </p:txBody>
      </p:sp>
    </p:spTree>
    <p:extLst>
      <p:ext uri="{BB962C8B-B14F-4D97-AF65-F5344CB8AC3E}">
        <p14:creationId xmlns:p14="http://schemas.microsoft.com/office/powerpoint/2010/main" val="2566192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xmlns="" id="{79BDD62B-465A-41CE-8BD5-351FEB70D379}"/>
              </a:ext>
            </a:extLst>
          </p:cNvPr>
          <p:cNvSpPr>
            <a:spLocks noGrp="1" noChangeArrowheads="1"/>
          </p:cNvSpPr>
          <p:nvPr>
            <p:ph type="dt" sz="half" idx="10"/>
          </p:nvPr>
        </p:nvSpPr>
        <p:spPr>
          <a:ln/>
        </p:spPr>
        <p:txBody>
          <a:bodyPr/>
          <a:lstStyle>
            <a:lvl1pPr>
              <a:defRPr/>
            </a:lvl1pPr>
          </a:lstStyle>
          <a:p>
            <a:pPr>
              <a:defRPr/>
            </a:pPr>
            <a:fld id="{4DB02186-A7AC-4720-9E3C-C0FCA72D85B2}" type="datetime1">
              <a:rPr lang="fr-FR" altLang="en-US"/>
              <a:pPr>
                <a:defRPr/>
              </a:pPr>
              <a:t>30/11/2018</a:t>
            </a:fld>
            <a:endParaRPr lang="en-US" altLang="en-US"/>
          </a:p>
        </p:txBody>
      </p:sp>
      <p:sp>
        <p:nvSpPr>
          <p:cNvPr id="5" name="Rectangle 5">
            <a:extLst>
              <a:ext uri="{FF2B5EF4-FFF2-40B4-BE49-F238E27FC236}">
                <a16:creationId xmlns:a16="http://schemas.microsoft.com/office/drawing/2014/main" xmlns=""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xmlns="" id="{E838F2A0-83AC-44EF-9825-D63B1E677FCE}"/>
              </a:ext>
            </a:extLst>
          </p:cNvPr>
          <p:cNvSpPr>
            <a:spLocks noGrp="1" noChangeArrowheads="1"/>
          </p:cNvSpPr>
          <p:nvPr>
            <p:ph type="sldNum" sz="quarter" idx="12"/>
          </p:nvPr>
        </p:nvSpPr>
        <p:spPr>
          <a:ln/>
        </p:spPr>
        <p:txBody>
          <a:bodyPr/>
          <a:lstStyle>
            <a:lvl1pPr>
              <a:defRPr/>
            </a:lvl1pPr>
          </a:lstStyle>
          <a:p>
            <a:fld id="{DD2296D6-E16B-4E2B-AE04-662C8C9FC0EB}" type="slidenum">
              <a:rPr lang="en-US" altLang="en-US"/>
              <a:pPr/>
              <a:t>‹N°›</a:t>
            </a:fld>
            <a:endParaRPr lang="en-US" altLang="en-US"/>
          </a:p>
        </p:txBody>
      </p:sp>
    </p:spTree>
    <p:extLst>
      <p:ext uri="{BB962C8B-B14F-4D97-AF65-F5344CB8AC3E}">
        <p14:creationId xmlns:p14="http://schemas.microsoft.com/office/powerpoint/2010/main" val="831235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xmlns="" id="{79BDD62B-465A-41CE-8BD5-351FEB70D379}"/>
              </a:ext>
            </a:extLst>
          </p:cNvPr>
          <p:cNvSpPr>
            <a:spLocks noGrp="1" noChangeArrowheads="1"/>
          </p:cNvSpPr>
          <p:nvPr>
            <p:ph type="dt" sz="half" idx="10"/>
          </p:nvPr>
        </p:nvSpPr>
        <p:spPr>
          <a:ln/>
        </p:spPr>
        <p:txBody>
          <a:bodyPr/>
          <a:lstStyle>
            <a:lvl1pPr>
              <a:defRPr/>
            </a:lvl1pPr>
          </a:lstStyle>
          <a:p>
            <a:pPr>
              <a:defRPr/>
            </a:pPr>
            <a:fld id="{9DD03BCE-5254-48DE-BFCD-48DEDF31627F}" type="datetime1">
              <a:rPr lang="fr-FR" altLang="en-US"/>
              <a:pPr>
                <a:defRPr/>
              </a:pPr>
              <a:t>30/11/2018</a:t>
            </a:fld>
            <a:endParaRPr lang="en-US" altLang="en-US"/>
          </a:p>
        </p:txBody>
      </p:sp>
      <p:sp>
        <p:nvSpPr>
          <p:cNvPr id="6" name="Rectangle 5">
            <a:extLst>
              <a:ext uri="{FF2B5EF4-FFF2-40B4-BE49-F238E27FC236}">
                <a16:creationId xmlns:a16="http://schemas.microsoft.com/office/drawing/2014/main" xmlns=""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xmlns="" id="{E838F2A0-83AC-44EF-9825-D63B1E677FCE}"/>
              </a:ext>
            </a:extLst>
          </p:cNvPr>
          <p:cNvSpPr>
            <a:spLocks noGrp="1" noChangeArrowheads="1"/>
          </p:cNvSpPr>
          <p:nvPr>
            <p:ph type="sldNum" sz="quarter" idx="12"/>
          </p:nvPr>
        </p:nvSpPr>
        <p:spPr>
          <a:ln/>
        </p:spPr>
        <p:txBody>
          <a:bodyPr/>
          <a:lstStyle>
            <a:lvl1pPr>
              <a:defRPr/>
            </a:lvl1pPr>
          </a:lstStyle>
          <a:p>
            <a:fld id="{0130EC45-831E-45F6-83CB-F93D0FE5A4DA}" type="slidenum">
              <a:rPr lang="en-US" altLang="en-US"/>
              <a:pPr/>
              <a:t>‹N°›</a:t>
            </a:fld>
            <a:endParaRPr lang="en-US" altLang="en-US"/>
          </a:p>
        </p:txBody>
      </p:sp>
    </p:spTree>
    <p:extLst>
      <p:ext uri="{BB962C8B-B14F-4D97-AF65-F5344CB8AC3E}">
        <p14:creationId xmlns:p14="http://schemas.microsoft.com/office/powerpoint/2010/main" val="1577183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xmlns="" id="{79BDD62B-465A-41CE-8BD5-351FEB70D379}"/>
              </a:ext>
            </a:extLst>
          </p:cNvPr>
          <p:cNvSpPr>
            <a:spLocks noGrp="1" noChangeArrowheads="1"/>
          </p:cNvSpPr>
          <p:nvPr>
            <p:ph type="dt" sz="half" idx="10"/>
          </p:nvPr>
        </p:nvSpPr>
        <p:spPr>
          <a:ln/>
        </p:spPr>
        <p:txBody>
          <a:bodyPr/>
          <a:lstStyle>
            <a:lvl1pPr>
              <a:defRPr/>
            </a:lvl1pPr>
          </a:lstStyle>
          <a:p>
            <a:pPr>
              <a:defRPr/>
            </a:pPr>
            <a:fld id="{44B3CBE6-1C69-43C0-8805-48086D9D7F1A}" type="datetime1">
              <a:rPr lang="fr-FR" altLang="en-US"/>
              <a:pPr>
                <a:defRPr/>
              </a:pPr>
              <a:t>30/11/2018</a:t>
            </a:fld>
            <a:endParaRPr lang="en-US" altLang="en-US"/>
          </a:p>
        </p:txBody>
      </p:sp>
      <p:sp>
        <p:nvSpPr>
          <p:cNvPr id="8" name="Rectangle 5">
            <a:extLst>
              <a:ext uri="{FF2B5EF4-FFF2-40B4-BE49-F238E27FC236}">
                <a16:creationId xmlns:a16="http://schemas.microsoft.com/office/drawing/2014/main" xmlns=""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xmlns="" id="{E838F2A0-83AC-44EF-9825-D63B1E677FCE}"/>
              </a:ext>
            </a:extLst>
          </p:cNvPr>
          <p:cNvSpPr>
            <a:spLocks noGrp="1" noChangeArrowheads="1"/>
          </p:cNvSpPr>
          <p:nvPr>
            <p:ph type="sldNum" sz="quarter" idx="12"/>
          </p:nvPr>
        </p:nvSpPr>
        <p:spPr>
          <a:ln/>
        </p:spPr>
        <p:txBody>
          <a:bodyPr/>
          <a:lstStyle>
            <a:lvl1pPr>
              <a:defRPr/>
            </a:lvl1pPr>
          </a:lstStyle>
          <a:p>
            <a:fld id="{A260B243-53B7-441B-88D5-3F204DFA7E75}" type="slidenum">
              <a:rPr lang="en-US" altLang="en-US"/>
              <a:pPr/>
              <a:t>‹N°›</a:t>
            </a:fld>
            <a:endParaRPr lang="en-US" altLang="en-US"/>
          </a:p>
        </p:txBody>
      </p:sp>
    </p:spTree>
    <p:extLst>
      <p:ext uri="{BB962C8B-B14F-4D97-AF65-F5344CB8AC3E}">
        <p14:creationId xmlns:p14="http://schemas.microsoft.com/office/powerpoint/2010/main" val="4210536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xmlns="" id="{79BDD62B-465A-41CE-8BD5-351FEB70D379}"/>
              </a:ext>
            </a:extLst>
          </p:cNvPr>
          <p:cNvSpPr>
            <a:spLocks noGrp="1" noChangeArrowheads="1"/>
          </p:cNvSpPr>
          <p:nvPr>
            <p:ph type="dt" sz="half" idx="10"/>
          </p:nvPr>
        </p:nvSpPr>
        <p:spPr>
          <a:ln/>
        </p:spPr>
        <p:txBody>
          <a:bodyPr/>
          <a:lstStyle>
            <a:lvl1pPr>
              <a:defRPr/>
            </a:lvl1pPr>
          </a:lstStyle>
          <a:p>
            <a:pPr>
              <a:defRPr/>
            </a:pPr>
            <a:fld id="{ABC6DE92-525A-45B1-8A31-BBED1955552E}" type="datetime1">
              <a:rPr lang="fr-FR" altLang="en-US"/>
              <a:pPr>
                <a:defRPr/>
              </a:pPr>
              <a:t>30/11/2018</a:t>
            </a:fld>
            <a:endParaRPr lang="en-US" altLang="en-US"/>
          </a:p>
        </p:txBody>
      </p:sp>
      <p:sp>
        <p:nvSpPr>
          <p:cNvPr id="4" name="Rectangle 5">
            <a:extLst>
              <a:ext uri="{FF2B5EF4-FFF2-40B4-BE49-F238E27FC236}">
                <a16:creationId xmlns:a16="http://schemas.microsoft.com/office/drawing/2014/main" xmlns=""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xmlns="" id="{E838F2A0-83AC-44EF-9825-D63B1E677FCE}"/>
              </a:ext>
            </a:extLst>
          </p:cNvPr>
          <p:cNvSpPr>
            <a:spLocks noGrp="1" noChangeArrowheads="1"/>
          </p:cNvSpPr>
          <p:nvPr>
            <p:ph type="sldNum" sz="quarter" idx="12"/>
          </p:nvPr>
        </p:nvSpPr>
        <p:spPr>
          <a:ln/>
        </p:spPr>
        <p:txBody>
          <a:bodyPr/>
          <a:lstStyle>
            <a:lvl1pPr>
              <a:defRPr/>
            </a:lvl1pPr>
          </a:lstStyle>
          <a:p>
            <a:fld id="{C1D90068-E1AC-4692-932D-7C2C9163D67A}" type="slidenum">
              <a:rPr lang="en-US" altLang="en-US"/>
              <a:pPr/>
              <a:t>‹N°›</a:t>
            </a:fld>
            <a:endParaRPr lang="en-US" altLang="en-US"/>
          </a:p>
        </p:txBody>
      </p:sp>
    </p:spTree>
    <p:extLst>
      <p:ext uri="{BB962C8B-B14F-4D97-AF65-F5344CB8AC3E}">
        <p14:creationId xmlns:p14="http://schemas.microsoft.com/office/powerpoint/2010/main" val="702485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xmlns="" id="{79BDD62B-465A-41CE-8BD5-351FEB70D379}"/>
              </a:ext>
            </a:extLst>
          </p:cNvPr>
          <p:cNvSpPr>
            <a:spLocks noGrp="1" noChangeArrowheads="1"/>
          </p:cNvSpPr>
          <p:nvPr>
            <p:ph type="dt" sz="half" idx="10"/>
          </p:nvPr>
        </p:nvSpPr>
        <p:spPr>
          <a:ln/>
        </p:spPr>
        <p:txBody>
          <a:bodyPr/>
          <a:lstStyle>
            <a:lvl1pPr>
              <a:defRPr/>
            </a:lvl1pPr>
          </a:lstStyle>
          <a:p>
            <a:pPr>
              <a:defRPr/>
            </a:pPr>
            <a:fld id="{F9BAC2CA-DAAE-44ED-B375-F947698CEDA3}" type="datetime1">
              <a:rPr lang="fr-FR" altLang="en-US"/>
              <a:pPr>
                <a:defRPr/>
              </a:pPr>
              <a:t>30/11/2018</a:t>
            </a:fld>
            <a:endParaRPr lang="en-US" altLang="en-US"/>
          </a:p>
        </p:txBody>
      </p:sp>
      <p:sp>
        <p:nvSpPr>
          <p:cNvPr id="3" name="Rectangle 5">
            <a:extLst>
              <a:ext uri="{FF2B5EF4-FFF2-40B4-BE49-F238E27FC236}">
                <a16:creationId xmlns:a16="http://schemas.microsoft.com/office/drawing/2014/main" xmlns=""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xmlns="" id="{E838F2A0-83AC-44EF-9825-D63B1E677FCE}"/>
              </a:ext>
            </a:extLst>
          </p:cNvPr>
          <p:cNvSpPr>
            <a:spLocks noGrp="1" noChangeArrowheads="1"/>
          </p:cNvSpPr>
          <p:nvPr>
            <p:ph type="sldNum" sz="quarter" idx="12"/>
          </p:nvPr>
        </p:nvSpPr>
        <p:spPr>
          <a:ln/>
        </p:spPr>
        <p:txBody>
          <a:bodyPr/>
          <a:lstStyle>
            <a:lvl1pPr>
              <a:defRPr/>
            </a:lvl1pPr>
          </a:lstStyle>
          <a:p>
            <a:fld id="{A398AAFE-C5D9-4B87-B03C-DA2652F9D9E4}" type="slidenum">
              <a:rPr lang="en-US" altLang="en-US"/>
              <a:pPr/>
              <a:t>‹N°›</a:t>
            </a:fld>
            <a:endParaRPr lang="en-US" altLang="en-US"/>
          </a:p>
        </p:txBody>
      </p:sp>
    </p:spTree>
    <p:extLst>
      <p:ext uri="{BB962C8B-B14F-4D97-AF65-F5344CB8AC3E}">
        <p14:creationId xmlns:p14="http://schemas.microsoft.com/office/powerpoint/2010/main" val="1035697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xmlns="" id="{79BDD62B-465A-41CE-8BD5-351FEB70D379}"/>
              </a:ext>
            </a:extLst>
          </p:cNvPr>
          <p:cNvSpPr>
            <a:spLocks noGrp="1" noChangeArrowheads="1"/>
          </p:cNvSpPr>
          <p:nvPr>
            <p:ph type="dt" sz="half" idx="10"/>
          </p:nvPr>
        </p:nvSpPr>
        <p:spPr>
          <a:ln/>
        </p:spPr>
        <p:txBody>
          <a:bodyPr/>
          <a:lstStyle>
            <a:lvl1pPr>
              <a:defRPr/>
            </a:lvl1pPr>
          </a:lstStyle>
          <a:p>
            <a:pPr>
              <a:defRPr/>
            </a:pPr>
            <a:fld id="{36F5947B-2C58-4126-A50C-EE2FE282870F}" type="datetime1">
              <a:rPr lang="fr-FR" altLang="en-US"/>
              <a:pPr>
                <a:defRPr/>
              </a:pPr>
              <a:t>30/11/2018</a:t>
            </a:fld>
            <a:endParaRPr lang="en-US" altLang="en-US"/>
          </a:p>
        </p:txBody>
      </p:sp>
      <p:sp>
        <p:nvSpPr>
          <p:cNvPr id="6" name="Rectangle 5">
            <a:extLst>
              <a:ext uri="{FF2B5EF4-FFF2-40B4-BE49-F238E27FC236}">
                <a16:creationId xmlns:a16="http://schemas.microsoft.com/office/drawing/2014/main" xmlns=""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xmlns="" id="{E838F2A0-83AC-44EF-9825-D63B1E677FCE}"/>
              </a:ext>
            </a:extLst>
          </p:cNvPr>
          <p:cNvSpPr>
            <a:spLocks noGrp="1" noChangeArrowheads="1"/>
          </p:cNvSpPr>
          <p:nvPr>
            <p:ph type="sldNum" sz="quarter" idx="12"/>
          </p:nvPr>
        </p:nvSpPr>
        <p:spPr>
          <a:ln/>
        </p:spPr>
        <p:txBody>
          <a:bodyPr/>
          <a:lstStyle>
            <a:lvl1pPr>
              <a:defRPr/>
            </a:lvl1pPr>
          </a:lstStyle>
          <a:p>
            <a:fld id="{74AD9E9F-7C16-4FB2-A4D8-48A6406627CF}" type="slidenum">
              <a:rPr lang="en-US" altLang="en-US"/>
              <a:pPr/>
              <a:t>‹N°›</a:t>
            </a:fld>
            <a:endParaRPr lang="en-US" altLang="en-US"/>
          </a:p>
        </p:txBody>
      </p:sp>
    </p:spTree>
    <p:extLst>
      <p:ext uri="{BB962C8B-B14F-4D97-AF65-F5344CB8AC3E}">
        <p14:creationId xmlns:p14="http://schemas.microsoft.com/office/powerpoint/2010/main" val="2046736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xmlns="" id="{79BDD62B-465A-41CE-8BD5-351FEB70D379}"/>
              </a:ext>
            </a:extLst>
          </p:cNvPr>
          <p:cNvSpPr>
            <a:spLocks noGrp="1" noChangeArrowheads="1"/>
          </p:cNvSpPr>
          <p:nvPr>
            <p:ph type="dt" sz="half" idx="10"/>
          </p:nvPr>
        </p:nvSpPr>
        <p:spPr>
          <a:ln/>
        </p:spPr>
        <p:txBody>
          <a:bodyPr/>
          <a:lstStyle>
            <a:lvl1pPr>
              <a:defRPr/>
            </a:lvl1pPr>
          </a:lstStyle>
          <a:p>
            <a:pPr>
              <a:defRPr/>
            </a:pPr>
            <a:fld id="{F0CF339F-A875-4224-ACFD-C88788F0CE25}" type="datetime1">
              <a:rPr lang="fr-FR" altLang="en-US"/>
              <a:pPr>
                <a:defRPr/>
              </a:pPr>
              <a:t>30/11/2018</a:t>
            </a:fld>
            <a:endParaRPr lang="en-US" altLang="en-US"/>
          </a:p>
        </p:txBody>
      </p:sp>
      <p:sp>
        <p:nvSpPr>
          <p:cNvPr id="6" name="Rectangle 5">
            <a:extLst>
              <a:ext uri="{FF2B5EF4-FFF2-40B4-BE49-F238E27FC236}">
                <a16:creationId xmlns:a16="http://schemas.microsoft.com/office/drawing/2014/main" xmlns="" id="{850A5C87-C6C6-402B-9AAD-B045E961706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xmlns="" id="{E838F2A0-83AC-44EF-9825-D63B1E677FCE}"/>
              </a:ext>
            </a:extLst>
          </p:cNvPr>
          <p:cNvSpPr>
            <a:spLocks noGrp="1" noChangeArrowheads="1"/>
          </p:cNvSpPr>
          <p:nvPr>
            <p:ph type="sldNum" sz="quarter" idx="12"/>
          </p:nvPr>
        </p:nvSpPr>
        <p:spPr>
          <a:ln/>
        </p:spPr>
        <p:txBody>
          <a:bodyPr/>
          <a:lstStyle>
            <a:lvl1pPr>
              <a:defRPr/>
            </a:lvl1pPr>
          </a:lstStyle>
          <a:p>
            <a:fld id="{F13428C5-8770-41E7-B46F-28248779B0B6}" type="slidenum">
              <a:rPr lang="en-US" altLang="en-US"/>
              <a:pPr/>
              <a:t>‹N°›</a:t>
            </a:fld>
            <a:endParaRPr lang="en-US" altLang="en-US"/>
          </a:p>
        </p:txBody>
      </p:sp>
    </p:spTree>
    <p:extLst>
      <p:ext uri="{BB962C8B-B14F-4D97-AF65-F5344CB8AC3E}">
        <p14:creationId xmlns:p14="http://schemas.microsoft.com/office/powerpoint/2010/main" val="1082278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Cliquez pour modifier le style du titre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Cliquez pour modifier les styles du texte du masque</a:t>
            </a:r>
          </a:p>
          <a:p>
            <a:pPr lvl="1"/>
            <a:r>
              <a:rPr lang="en-US" altLang="en-US" smtClean="0"/>
              <a:t>Deuxième niveau</a:t>
            </a:r>
          </a:p>
          <a:p>
            <a:pPr lvl="2"/>
            <a:r>
              <a:rPr lang="en-US" altLang="en-US" smtClean="0"/>
              <a:t>Troisième niveau</a:t>
            </a:r>
          </a:p>
          <a:p>
            <a:pPr lvl="3"/>
            <a:r>
              <a:rPr lang="en-US" altLang="en-US" smtClean="0"/>
              <a:t>Quatrième niveau</a:t>
            </a:r>
          </a:p>
          <a:p>
            <a:pPr lvl="4"/>
            <a:r>
              <a:rPr lang="en-US" altLang="en-US" smtClean="0"/>
              <a:t>Cinquième niveau</a:t>
            </a:r>
          </a:p>
        </p:txBody>
      </p:sp>
      <p:sp>
        <p:nvSpPr>
          <p:cNvPr id="84996" name="Rectangle 4">
            <a:extLst>
              <a:ext uri="{FF2B5EF4-FFF2-40B4-BE49-F238E27FC236}">
                <a16:creationId xmlns:a16="http://schemas.microsoft.com/office/drawing/2014/main" xmlns="" id="{79BDD62B-465A-41CE-8BD5-351FEB70D379}"/>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cs typeface="+mn-cs"/>
              </a:defRPr>
            </a:lvl1pPr>
          </a:lstStyle>
          <a:p>
            <a:pPr>
              <a:defRPr/>
            </a:pPr>
            <a:fld id="{DE5370E6-D6AB-4B2E-974B-5DAC55D24E28}" type="datetime1">
              <a:rPr lang="fr-FR" altLang="en-US"/>
              <a:pPr>
                <a:defRPr/>
              </a:pPr>
              <a:t>30/11/2018</a:t>
            </a:fld>
            <a:endParaRPr lang="en-US" altLang="en-US"/>
          </a:p>
        </p:txBody>
      </p:sp>
      <p:sp>
        <p:nvSpPr>
          <p:cNvPr id="84997" name="Rectangle 5">
            <a:extLst>
              <a:ext uri="{FF2B5EF4-FFF2-40B4-BE49-F238E27FC236}">
                <a16:creationId xmlns:a16="http://schemas.microsoft.com/office/drawing/2014/main" xmlns="" id="{850A5C87-C6C6-402B-9AAD-B045E9617060}"/>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cs typeface="+mn-cs"/>
              </a:defRPr>
            </a:lvl1pPr>
          </a:lstStyle>
          <a:p>
            <a:pPr>
              <a:defRPr/>
            </a:pPr>
            <a:endParaRPr lang="en-US" altLang="en-US"/>
          </a:p>
        </p:txBody>
      </p:sp>
      <p:sp>
        <p:nvSpPr>
          <p:cNvPr id="84998" name="Rectangle 6">
            <a:extLst>
              <a:ext uri="{FF2B5EF4-FFF2-40B4-BE49-F238E27FC236}">
                <a16:creationId xmlns:a16="http://schemas.microsoft.com/office/drawing/2014/main" xmlns="" id="{E838F2A0-83AC-44EF-9825-D63B1E677FCE}"/>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itchFamily="18" charset="0"/>
              </a:defRPr>
            </a:lvl1pPr>
          </a:lstStyle>
          <a:p>
            <a:fld id="{161236FE-008B-4E1F-A160-D73E68046895}" type="slidenum">
              <a:rPr lang="en-US" altLang="en-US"/>
              <a:pPr/>
              <a:t>‹N°›</a:t>
            </a:fld>
            <a:endParaRPr lang="en-US" altLang="en-US"/>
          </a:p>
        </p:txBody>
      </p:sp>
      <p:sp>
        <p:nvSpPr>
          <p:cNvPr id="1031" name="Freeform 7"/>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r-CA"/>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fr-CA"/>
          </a:p>
        </p:txBody>
      </p:sp>
    </p:spTree>
  </p:cSld>
  <p:clrMap bg1="lt1" tx1="dk1" bg2="lt2" tx2="dk2" accent1="accent1" accent2="accent2" accent3="accent3" accent4="accent4" accent5="accent5" accent6="accent6" hlink="hlink" folHlink="folHlink"/>
  <p:sldLayoutIdLst>
    <p:sldLayoutId id="2147484219" r:id="rId1"/>
    <p:sldLayoutId id="2147484209" r:id="rId2"/>
    <p:sldLayoutId id="2147484210" r:id="rId3"/>
    <p:sldLayoutId id="2147484211" r:id="rId4"/>
    <p:sldLayoutId id="2147484212" r:id="rId5"/>
    <p:sldLayoutId id="2147484213" r:id="rId6"/>
    <p:sldLayoutId id="2147484214" r:id="rId7"/>
    <p:sldLayoutId id="2147484215" r:id="rId8"/>
    <p:sldLayoutId id="2147484216" r:id="rId9"/>
    <p:sldLayoutId id="2147484217" r:id="rId10"/>
    <p:sldLayoutId id="2147484218" r:id="rId11"/>
  </p:sldLayoutIdLst>
  <p:timing>
    <p:tnLst>
      <p:par>
        <p:cTn id="1" dur="indefinite" restart="never" nodeType="tmRoot"/>
      </p:par>
    </p:tnLst>
  </p:timing>
  <p:hf hdr="0" ftr="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B321F2B-1BDC-4EC8-975A-9511AD0F95B0}" type="slidenum">
              <a:rPr lang="en-US" altLang="en-US" sz="1200">
                <a:latin typeface="Garamond" pitchFamily="18" charset="0"/>
              </a:rPr>
              <a:pPr>
                <a:spcBef>
                  <a:spcPct val="0"/>
                </a:spcBef>
                <a:buClrTx/>
                <a:buSzTx/>
                <a:buFontTx/>
                <a:buNone/>
              </a:pPr>
              <a:t>1</a:t>
            </a:fld>
            <a:endParaRPr lang="en-US" altLang="en-US" sz="1200">
              <a:latin typeface="Garamond" pitchFamily="18" charset="0"/>
            </a:endParaRPr>
          </a:p>
        </p:txBody>
      </p:sp>
      <p:sp>
        <p:nvSpPr>
          <p:cNvPr id="5123" name="Rectangle 2"/>
          <p:cNvSpPr>
            <a:spLocks noGrp="1" noChangeArrowheads="1"/>
          </p:cNvSpPr>
          <p:nvPr>
            <p:ph type="ctrTitle"/>
          </p:nvPr>
        </p:nvSpPr>
        <p:spPr>
          <a:xfrm>
            <a:off x="914400" y="1524000"/>
            <a:ext cx="7689850" cy="2192338"/>
          </a:xfrm>
        </p:spPr>
        <p:txBody>
          <a:bodyPr/>
          <a:lstStyle/>
          <a:p>
            <a:pPr eaLnBrk="1" hangingPunct="1"/>
            <a:r>
              <a:rPr lang="fr-CA" altLang="fr-FR" sz="4800" smtClean="0"/>
              <a:t>Présentation de la FCEI</a:t>
            </a:r>
            <a:br>
              <a:rPr lang="fr-CA" altLang="fr-FR" sz="4800" smtClean="0"/>
            </a:br>
            <a:r>
              <a:rPr lang="fr-CA" altLang="fr-FR" sz="2000" smtClean="0"/>
              <a:t/>
            </a:r>
            <a:br>
              <a:rPr lang="fr-CA" altLang="fr-FR" sz="2000" smtClean="0"/>
            </a:br>
            <a:r>
              <a:rPr lang="fr-CA" altLang="fr-FR" sz="2000" smtClean="0"/>
              <a:t>Antoine Gosselin, économiste</a:t>
            </a:r>
            <a:br>
              <a:rPr lang="fr-CA" altLang="fr-FR" sz="2000" smtClean="0"/>
            </a:br>
            <a:endParaRPr lang="en-US" altLang="fr-FR" sz="4600" smtClean="0"/>
          </a:p>
        </p:txBody>
      </p:sp>
      <p:sp>
        <p:nvSpPr>
          <p:cNvPr id="5124" name="Rectangle 3">
            <a:extLst>
              <a:ext uri="{FF2B5EF4-FFF2-40B4-BE49-F238E27FC236}">
                <a16:creationId xmlns:a16="http://schemas.microsoft.com/office/drawing/2014/main" xmlns="" id="{D4109C3F-5A11-49C5-A4B4-96F4239CDC3C}"/>
              </a:ext>
            </a:extLst>
          </p:cNvPr>
          <p:cNvSpPr>
            <a:spLocks noGrp="1" noChangeArrowheads="1"/>
          </p:cNvSpPr>
          <p:nvPr>
            <p:ph type="subTitle" idx="1"/>
          </p:nvPr>
        </p:nvSpPr>
        <p:spPr/>
        <p:txBody>
          <a:bodyPr/>
          <a:lstStyle/>
          <a:p>
            <a:pPr eaLnBrk="1" hangingPunct="1">
              <a:defRPr/>
            </a:pPr>
            <a:r>
              <a:rPr lang="fr-CA" altLang="fr-FR" dirty="0">
                <a:solidFill>
                  <a:schemeClr val="tx2"/>
                </a:solidFill>
                <a:latin typeface="+mj-lt"/>
              </a:rPr>
              <a:t>R-4058-2018</a:t>
            </a:r>
          </a:p>
        </p:txBody>
      </p:sp>
      <p:sp>
        <p:nvSpPr>
          <p:cNvPr id="2" name="Espace réservé de la date 1">
            <a:extLst>
              <a:ext uri="{FF2B5EF4-FFF2-40B4-BE49-F238E27FC236}">
                <a16:creationId xmlns:a16="http://schemas.microsoft.com/office/drawing/2014/main" xmlns="" id="{E129F2E2-A284-436F-8AC0-15E49AB79C73}"/>
              </a:ext>
            </a:extLst>
          </p:cNvPr>
          <p:cNvSpPr>
            <a:spLocks noGrp="1"/>
          </p:cNvSpPr>
          <p:nvPr>
            <p:ph type="dt" sz="quarter" idx="10"/>
          </p:nvPr>
        </p:nvSpPr>
        <p:spPr/>
        <p:txBody>
          <a:bodyPr/>
          <a:lstStyle/>
          <a:p>
            <a:pPr>
              <a:defRPr/>
            </a:pPr>
            <a:endParaRPr lang="fr-FR" altLang="en-US" dirty="0"/>
          </a:p>
          <a:p>
            <a:pPr>
              <a:defRPr/>
            </a:pPr>
            <a:r>
              <a:rPr lang="en-US" altLang="en-US" dirty="0"/>
              <a:t>30/11/2018</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70B8AC37-D40A-41BE-9C9D-384A61FF4EF0}" type="slidenum">
              <a:rPr lang="en-US" altLang="en-US" sz="1200">
                <a:latin typeface="Garamond" pitchFamily="18" charset="0"/>
              </a:rPr>
              <a:pPr>
                <a:spcBef>
                  <a:spcPct val="0"/>
                </a:spcBef>
                <a:buClrTx/>
                <a:buSzTx/>
                <a:buFontTx/>
                <a:buNone/>
              </a:pPr>
              <a:t>2</a:t>
            </a:fld>
            <a:endParaRPr lang="en-US" altLang="en-US" sz="1200">
              <a:latin typeface="Garamond" pitchFamily="18" charset="0"/>
            </a:endParaRPr>
          </a:p>
        </p:txBody>
      </p:sp>
      <p:sp>
        <p:nvSpPr>
          <p:cNvPr id="7171" name="Rectangle 2"/>
          <p:cNvSpPr>
            <a:spLocks noGrp="1" noChangeArrowheads="1"/>
          </p:cNvSpPr>
          <p:nvPr>
            <p:ph type="title"/>
          </p:nvPr>
        </p:nvSpPr>
        <p:spPr>
          <a:xfrm>
            <a:off x="395288" y="260350"/>
            <a:ext cx="8229600" cy="865188"/>
          </a:xfrm>
        </p:spPr>
        <p:txBody>
          <a:bodyPr/>
          <a:lstStyle/>
          <a:p>
            <a:pPr eaLnBrk="1" hangingPunct="1"/>
            <a:r>
              <a:rPr lang="fr-CA" altLang="fr-FR" sz="3200" smtClean="0"/>
              <a:t>Budget de maintenance – Année 2018</a:t>
            </a:r>
            <a:endParaRPr lang="en-US" altLang="fr-FR" sz="3200" smtClean="0"/>
          </a:p>
        </p:txBody>
      </p:sp>
      <p:sp>
        <p:nvSpPr>
          <p:cNvPr id="7172" name="Text Box 3"/>
          <p:cNvSpPr txBox="1">
            <a:spLocks noChangeArrowheads="1"/>
          </p:cNvSpPr>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7173" name="Text Box 5"/>
          <p:cNvSpPr txBox="1">
            <a:spLocks noChangeArrowheads="1"/>
          </p:cNvSpPr>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xmlns="" id="{2A173C12-57BC-41FA-B3A9-34E2B3B6906C}"/>
              </a:ext>
            </a:extLst>
          </p:cNvPr>
          <p:cNvSpPr txBox="1">
            <a:spLocks noChangeArrowheads="1"/>
          </p:cNvSpPr>
          <p:nvPr/>
        </p:nvSpPr>
        <p:spPr bwMode="auto">
          <a:xfrm>
            <a:off x="488950" y="1412875"/>
            <a:ext cx="8043863" cy="344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
                <a:schemeClr val="accent2"/>
              </a:buClr>
              <a:buSzTx/>
              <a:buFont typeface="Wingdings" panose="05000000000000000000" pitchFamily="2" charset="2"/>
              <a:buChar char="Ø"/>
              <a:defRPr/>
            </a:pPr>
            <a:r>
              <a:rPr lang="fr-CA" altLang="fr-FR" sz="1800" dirty="0" smtClean="0">
                <a:cs typeface="Arial" panose="020B0604020202020204" pitchFamily="34" charset="0"/>
              </a:rPr>
              <a:t>  Année témoin 2018 : </a:t>
            </a:r>
            <a:r>
              <a:rPr lang="fr-CA" altLang="fr-FR" sz="1400" dirty="0" smtClean="0">
                <a:cs typeface="Arial" panose="020B0604020202020204" pitchFamily="34" charset="0"/>
              </a:rPr>
              <a:t>Besoin de 346 M$ en hausse de 54 M$ par rapport à 2016</a:t>
            </a:r>
            <a:endParaRPr lang="fr-CA" altLang="fr-FR" sz="1800" dirty="0" smtClean="0">
              <a:cs typeface="Arial" panose="020B0604020202020204" pitchFamily="34" charset="0"/>
            </a:endParaRP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D-2018-021		</a:t>
            </a:r>
          </a:p>
          <a:p>
            <a:pPr marL="285750" indent="-285750" eaLnBrk="1" hangingPunct="1">
              <a:spcBef>
                <a:spcPct val="0"/>
              </a:spcBef>
              <a:buClr>
                <a:schemeClr val="accent6"/>
              </a:buClr>
              <a:buSzTx/>
              <a:buFont typeface="Wingdings" panose="05000000000000000000" pitchFamily="2" charset="2"/>
              <a:buChar char="Ø"/>
              <a:defRPr/>
            </a:pPr>
            <a:endParaRPr lang="fr-CA" altLang="fr-FR" sz="1800" dirty="0" smtClean="0">
              <a:cs typeface="Arial" panose="020B0604020202020204" pitchFamily="34" charset="0"/>
            </a:endParaRPr>
          </a:p>
          <a:p>
            <a:pPr marL="285750" indent="-285750" eaLnBrk="1" hangingPunct="1">
              <a:spcBef>
                <a:spcPct val="0"/>
              </a:spcBef>
              <a:buClr>
                <a:schemeClr val="accent6"/>
              </a:buClr>
              <a:buSzTx/>
              <a:buFont typeface="Wingdings" panose="05000000000000000000" pitchFamily="2" charset="2"/>
              <a:buChar char="Ø"/>
              <a:defRPr/>
            </a:pPr>
            <a:r>
              <a:rPr lang="fr-CA" altLang="fr-FR" sz="1800" dirty="0" smtClean="0">
                <a:cs typeface="Arial" panose="020B0604020202020204" pitchFamily="34" charset="0"/>
              </a:rPr>
              <a:t>Année de base 2018 : </a:t>
            </a:r>
            <a:r>
              <a:rPr lang="fr-CA" altLang="fr-FR" sz="1400" dirty="0" smtClean="0">
                <a:cs typeface="Arial" panose="020B0604020202020204" pitchFamily="34" charset="0"/>
              </a:rPr>
              <a:t>Besoin additionnel de 24 M$ (B-0019, p. 6)</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117 000 heures + charges liées</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Hausse de la maintenance corrective</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Évènements non prévus / équipements majeurs </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Accélération de la réalisation de certaines activités (plan directeur)</a:t>
            </a:r>
          </a:p>
          <a:p>
            <a:pPr lvl="3" eaLnBrk="1" hangingPunct="1">
              <a:spcBef>
                <a:spcPct val="0"/>
              </a:spcBef>
              <a:buClr>
                <a:schemeClr val="accent6"/>
              </a:buClr>
              <a:buSzTx/>
              <a:buFont typeface="Wingdings" panose="05000000000000000000" pitchFamily="2" charset="2"/>
              <a:buChar char="Ø"/>
              <a:defRPr/>
            </a:pPr>
            <a:r>
              <a:rPr lang="fr-CA" altLang="fr-FR" sz="800" dirty="0" smtClean="0">
                <a:cs typeface="Arial" panose="020B0604020202020204" pitchFamily="34" charset="0"/>
              </a:rPr>
              <a:t>Sécurité des employés</a:t>
            </a:r>
          </a:p>
          <a:p>
            <a:pPr lvl="3" eaLnBrk="1" hangingPunct="1">
              <a:spcBef>
                <a:spcPct val="0"/>
              </a:spcBef>
              <a:buClr>
                <a:schemeClr val="accent6"/>
              </a:buClr>
              <a:buSzTx/>
              <a:buFont typeface="Wingdings" panose="05000000000000000000" pitchFamily="2" charset="2"/>
              <a:buChar char="Ø"/>
              <a:defRPr/>
            </a:pPr>
            <a:r>
              <a:rPr lang="fr-CA" altLang="fr-FR" sz="800" dirty="0" smtClean="0">
                <a:cs typeface="Arial" panose="020B0604020202020204" pitchFamily="34" charset="0"/>
              </a:rPr>
              <a:t>Qualité de service</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Maîtrise de la végétation</a:t>
            </a:r>
          </a:p>
          <a:p>
            <a:pPr lvl="1" eaLnBrk="1" hangingPunct="1">
              <a:spcBef>
                <a:spcPct val="0"/>
              </a:spcBef>
              <a:buClr>
                <a:schemeClr val="accent6"/>
              </a:buClr>
              <a:buSzTx/>
              <a:buFont typeface="Wingdings" panose="05000000000000000000" pitchFamily="2" charset="2"/>
              <a:buChar char="Ø"/>
              <a:defRPr/>
            </a:pPr>
            <a:endParaRPr lang="fr-CA" altLang="fr-FR" sz="1400" dirty="0" smtClean="0">
              <a:cs typeface="Arial" panose="020B0604020202020204" pitchFamily="34" charset="0"/>
            </a:endParaRPr>
          </a:p>
          <a:p>
            <a:pPr lvl="1" eaLnBrk="1" hangingPunct="1">
              <a:spcBef>
                <a:spcPct val="0"/>
              </a:spcBef>
              <a:buClr>
                <a:schemeClr val="accent6"/>
              </a:buClr>
              <a:buSzTx/>
              <a:buFont typeface="Wingdings" panose="05000000000000000000" pitchFamily="2" charset="2"/>
              <a:buChar char="Ø"/>
              <a:defRPr/>
            </a:pPr>
            <a:r>
              <a:rPr lang="fr-CA" altLang="fr-FR" sz="1400" dirty="0" smtClean="0">
                <a:cs typeface="Arial" panose="020B0604020202020204" pitchFamily="34" charset="0"/>
              </a:rPr>
              <a:t>Transporteur s’estime confiant de réaliser sa maintenance planifiée (B-0019, p. 12)</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Espace dégagé par une base de tarification moindre que prévu.</a:t>
            </a:r>
          </a:p>
          <a:p>
            <a:pPr marL="285750" indent="-285750" eaLnBrk="1" hangingPunct="1">
              <a:spcBef>
                <a:spcPct val="0"/>
              </a:spcBef>
              <a:buClr>
                <a:schemeClr val="accent6"/>
              </a:buClr>
              <a:buSzTx/>
              <a:buFont typeface="Wingdings" panose="05000000000000000000" pitchFamily="2" charset="2"/>
              <a:buChar char="Ø"/>
              <a:defRPr/>
            </a:pPr>
            <a:endParaRPr lang="fr-CA" altLang="fr-FR" sz="1800" dirty="0" smtClean="0">
              <a:cs typeface="Arial" panose="020B0604020202020204" pitchFamily="34" charset="0"/>
            </a:endParaRPr>
          </a:p>
          <a:p>
            <a:pPr marL="285750" indent="-285750" eaLnBrk="1" hangingPunct="1">
              <a:spcBef>
                <a:spcPct val="0"/>
              </a:spcBef>
              <a:buClr>
                <a:schemeClr val="accent6"/>
              </a:buClr>
              <a:buSzTx/>
              <a:buFont typeface="Wingdings" panose="05000000000000000000" pitchFamily="2" charset="2"/>
              <a:buChar char="Ø"/>
              <a:defRPr/>
            </a:pPr>
            <a:r>
              <a:rPr lang="fr-CA" altLang="fr-FR" sz="1800" dirty="0" smtClean="0">
                <a:cs typeface="Arial" panose="020B0604020202020204" pitchFamily="34" charset="0"/>
              </a:rPr>
              <a:t> Novembre 2018 : 80% de la maintenance planifiée</a:t>
            </a:r>
          </a:p>
          <a:p>
            <a:pPr lvl="1" eaLnBrk="1" hangingPunct="1">
              <a:spcBef>
                <a:spcPct val="0"/>
              </a:spcBef>
              <a:buClr>
                <a:schemeClr val="accent6"/>
              </a:buClr>
              <a:buSzTx/>
              <a:buFont typeface="Wingdings" panose="05000000000000000000" pitchFamily="2" charset="2"/>
              <a:buChar char="Ø"/>
              <a:defRPr/>
            </a:pPr>
            <a:r>
              <a:rPr lang="fr-CA" altLang="fr-FR" sz="1400" dirty="0" smtClean="0">
                <a:cs typeface="Arial" panose="020B0604020202020204" pitchFamily="34" charset="0"/>
              </a:rPr>
              <a:t>Correctif en hausse: 200 000 heures (NS, vol. 3, p. 101)</a:t>
            </a:r>
            <a:endParaRPr lang="fr-CA" altLang="fr-FR" sz="1400" dirty="0">
              <a:cs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37808661-79A1-413A-A00E-A31B9FE4C422}" type="slidenum">
              <a:rPr lang="en-US" altLang="en-US" sz="1200">
                <a:latin typeface="Garamond" pitchFamily="18" charset="0"/>
              </a:rPr>
              <a:pPr>
                <a:spcBef>
                  <a:spcPct val="0"/>
                </a:spcBef>
                <a:buClrTx/>
                <a:buSzTx/>
                <a:buFontTx/>
                <a:buNone/>
              </a:pPr>
              <a:t>3</a:t>
            </a:fld>
            <a:endParaRPr lang="en-US" altLang="en-US" sz="1200">
              <a:latin typeface="Garamond" pitchFamily="18" charset="0"/>
            </a:endParaRPr>
          </a:p>
        </p:txBody>
      </p:sp>
      <p:sp>
        <p:nvSpPr>
          <p:cNvPr id="9219" name="Rectangle 2"/>
          <p:cNvSpPr>
            <a:spLocks noGrp="1" noChangeArrowheads="1"/>
          </p:cNvSpPr>
          <p:nvPr>
            <p:ph type="title"/>
          </p:nvPr>
        </p:nvSpPr>
        <p:spPr>
          <a:xfrm>
            <a:off x="395288" y="260350"/>
            <a:ext cx="8229600" cy="865188"/>
          </a:xfrm>
        </p:spPr>
        <p:txBody>
          <a:bodyPr/>
          <a:lstStyle/>
          <a:p>
            <a:pPr eaLnBrk="1" hangingPunct="1"/>
            <a:r>
              <a:rPr lang="fr-CA" altLang="fr-FR" sz="3200" smtClean="0"/>
              <a:t>Budget de maintenance – Année 2018</a:t>
            </a:r>
            <a:endParaRPr lang="en-US" altLang="fr-FR" sz="3200" smtClean="0"/>
          </a:p>
        </p:txBody>
      </p:sp>
      <p:sp>
        <p:nvSpPr>
          <p:cNvPr id="9220" name="Text Box 3"/>
          <p:cNvSpPr txBox="1">
            <a:spLocks noChangeArrowheads="1"/>
          </p:cNvSpPr>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9221" name="Text Box 5"/>
          <p:cNvSpPr txBox="1">
            <a:spLocks noChangeArrowheads="1"/>
          </p:cNvSpPr>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xmlns="" id="{2A173C12-57BC-41FA-B3A9-34E2B3B6906C}"/>
              </a:ext>
            </a:extLst>
          </p:cNvPr>
          <p:cNvSpPr txBox="1">
            <a:spLocks noChangeArrowheads="1"/>
          </p:cNvSpPr>
          <p:nvPr/>
        </p:nvSpPr>
        <p:spPr bwMode="auto">
          <a:xfrm>
            <a:off x="519113" y="1027113"/>
            <a:ext cx="8105775"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
                <a:schemeClr val="accent2"/>
              </a:buClr>
              <a:buSzTx/>
              <a:buFont typeface="Wingdings" panose="05000000000000000000" pitchFamily="2" charset="2"/>
              <a:buChar char="Ø"/>
              <a:defRPr/>
            </a:pPr>
            <a:r>
              <a:rPr lang="fr-CA" altLang="fr-FR" sz="1800" dirty="0" smtClean="0">
                <a:cs typeface="Arial" panose="020B0604020202020204" pitchFamily="34" charset="0"/>
              </a:rPr>
              <a:t> </a:t>
            </a:r>
            <a:r>
              <a:rPr lang="fr-CA" altLang="fr-FR" sz="1400" dirty="0" smtClean="0">
                <a:cs typeface="Arial" panose="020B0604020202020204" pitchFamily="34" charset="0"/>
              </a:rPr>
              <a:t>Pourquoi une hausse de la maintenance corrective?</a:t>
            </a:r>
          </a:p>
          <a:p>
            <a:pPr lvl="1" eaLnBrk="1" hangingPunct="1">
              <a:spcBef>
                <a:spcPct val="0"/>
              </a:spcBef>
              <a:buSzTx/>
              <a:buFont typeface="Wingdings" panose="05000000000000000000" pitchFamily="2" charset="2"/>
              <a:buChar char="Ø"/>
              <a:defRPr/>
            </a:pPr>
            <a:endParaRPr lang="fr-CA" altLang="fr-FR" sz="1400" dirty="0" smtClean="0">
              <a:cs typeface="Arial" panose="020B0604020202020204" pitchFamily="34" charset="0"/>
            </a:endParaRPr>
          </a:p>
          <a:p>
            <a:pPr lvl="1" eaLnBrk="1" hangingPunct="1">
              <a:spcBef>
                <a:spcPct val="0"/>
              </a:spcBef>
              <a:buClr>
                <a:schemeClr val="accent6"/>
              </a:buClr>
              <a:buSzTx/>
              <a:buFont typeface="Wingdings" panose="05000000000000000000" pitchFamily="2" charset="2"/>
              <a:buChar char="Ø"/>
              <a:defRPr/>
            </a:pPr>
            <a:r>
              <a:rPr lang="fr-CA" altLang="fr-FR" sz="1400" dirty="0" err="1" smtClean="0">
                <a:cs typeface="Arial" panose="020B0604020202020204" pitchFamily="34" charset="0"/>
              </a:rPr>
              <a:t>HQT</a:t>
            </a:r>
            <a:r>
              <a:rPr lang="fr-CA" altLang="fr-FR" sz="1400" dirty="0" smtClean="0">
                <a:cs typeface="Arial" panose="020B0604020202020204" pitchFamily="34" charset="0"/>
              </a:rPr>
              <a:t>: Complexité plus grande à cause du vieillissement (NS, vol 1, p. 180; NS vol 2, p .55)? </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L’âge du parc est stable (B-0062)</a:t>
            </a:r>
          </a:p>
          <a:p>
            <a:pPr lvl="3" eaLnBrk="1" hangingPunct="1">
              <a:spcBef>
                <a:spcPct val="0"/>
              </a:spcBef>
              <a:buClr>
                <a:schemeClr val="accent6"/>
              </a:buClr>
              <a:buSzTx/>
              <a:buFont typeface="Wingdings" panose="05000000000000000000" pitchFamily="2" charset="2"/>
              <a:buChar char="Ø"/>
              <a:defRPr/>
            </a:pPr>
            <a:r>
              <a:rPr lang="fr-CA" sz="800" dirty="0" smtClean="0">
                <a:cs typeface="Arial" panose="020B0604020202020204" pitchFamily="34" charset="0"/>
              </a:rPr>
              <a:t>« En effet, le vieillissement du parc d’actifs prévu au cours des prochaines années est beaucoup moins marqué que le vieillissement historique. Le taux de risque en pérennité est passé d’une valeur mesurée de 7,9 en 2007 à une valeur prévue de 9,4 en 2017. Le taux de risque en pérennité prévu pour 2027 est de 9,5. Avec la stratégie de pérennité, le vieillissement du parc au cours des dix prochaines années est donc minime en comparaison avec celui des dix dernières années. En conséquence, la mise à niveau des budgets demandée depuis 2016 pour adapter la maintenance au vieillissement du parc est en très grande partie justifiée par l’augmentation de l’âge des actifs au cours des dix dernières années. L’augmentation de l’âge prévue au cours des 10 prochaines années, quant à elle, aura un impact beaucoup moins significatif sur le taux de risque en maintenance contrairement à la reprise du retard accumulé en maintenance conditionnelle, le contrôle de l’effet de spirale et la compensation des effets perturbateurs. »</a:t>
            </a:r>
            <a:endParaRPr lang="fr-CA" altLang="fr-FR" sz="800" dirty="0" smtClean="0">
              <a:cs typeface="Arial" panose="020B0604020202020204" pitchFamily="34" charset="0"/>
            </a:endParaRPr>
          </a:p>
          <a:p>
            <a:pPr lvl="2" eaLnBrk="1" hangingPunct="1">
              <a:spcBef>
                <a:spcPct val="0"/>
              </a:spcBef>
              <a:buClr>
                <a:schemeClr val="accent6"/>
              </a:buClr>
              <a:buSzTx/>
              <a:buFont typeface="Wingdings" panose="05000000000000000000" pitchFamily="2" charset="2"/>
              <a:buChar char="Ø"/>
              <a:defRPr/>
            </a:pPr>
            <a:endParaRPr lang="fr-CA" altLang="fr-FR" sz="1000" dirty="0" smtClean="0">
              <a:cs typeface="Arial" panose="020B0604020202020204" pitchFamily="34" charset="0"/>
            </a:endParaRP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Nombre d’heures par équipement est stable entre 2016 et 2018</a:t>
            </a:r>
          </a:p>
          <a:p>
            <a:pPr lvl="3" eaLnBrk="1" hangingPunct="1">
              <a:spcBef>
                <a:spcPct val="0"/>
              </a:spcBef>
              <a:buClr>
                <a:schemeClr val="accent6"/>
              </a:buClr>
              <a:buSzTx/>
              <a:buFont typeface="Wingdings" panose="05000000000000000000" pitchFamily="2" charset="2"/>
              <a:buChar char="Ø"/>
              <a:defRPr/>
            </a:pPr>
            <a:r>
              <a:rPr lang="fr-CA" altLang="fr-FR" sz="800" dirty="0" smtClean="0">
                <a:cs typeface="Arial" panose="020B0604020202020204" pitchFamily="34" charset="0"/>
              </a:rPr>
              <a:t>2016: 31,5 h/équipement</a:t>
            </a:r>
          </a:p>
          <a:p>
            <a:pPr lvl="3" eaLnBrk="1" hangingPunct="1">
              <a:spcBef>
                <a:spcPct val="0"/>
              </a:spcBef>
              <a:buClr>
                <a:schemeClr val="accent6"/>
              </a:buClr>
              <a:buSzTx/>
              <a:buFont typeface="Wingdings" panose="05000000000000000000" pitchFamily="2" charset="2"/>
              <a:buChar char="Ø"/>
              <a:defRPr/>
            </a:pPr>
            <a:r>
              <a:rPr lang="fr-CA" altLang="fr-FR" sz="800" dirty="0" smtClean="0">
                <a:cs typeface="Arial" panose="020B0604020202020204" pitchFamily="34" charset="0"/>
              </a:rPr>
              <a:t>2017: 31,4 h/équipement</a:t>
            </a:r>
          </a:p>
          <a:p>
            <a:pPr lvl="3" eaLnBrk="1" hangingPunct="1">
              <a:spcBef>
                <a:spcPct val="0"/>
              </a:spcBef>
              <a:buClr>
                <a:schemeClr val="accent6"/>
              </a:buClr>
              <a:buSzTx/>
              <a:buFont typeface="Wingdings" panose="05000000000000000000" pitchFamily="2" charset="2"/>
              <a:buChar char="Ø"/>
              <a:defRPr/>
            </a:pPr>
            <a:r>
              <a:rPr lang="fr-CA" altLang="fr-FR" sz="800" dirty="0" smtClean="0">
                <a:cs typeface="Arial" panose="020B0604020202020204" pitchFamily="34" charset="0"/>
              </a:rPr>
              <a:t>2018 (septembre): 30,4 h/équipement</a:t>
            </a:r>
          </a:p>
          <a:p>
            <a:pPr lvl="3" eaLnBrk="1" hangingPunct="1">
              <a:spcBef>
                <a:spcPct val="0"/>
              </a:spcBef>
              <a:buClr>
                <a:schemeClr val="accent6"/>
              </a:buClr>
              <a:buSzTx/>
              <a:buFont typeface="Wingdings" panose="05000000000000000000" pitchFamily="2" charset="2"/>
              <a:buChar char="Ø"/>
              <a:defRPr/>
            </a:pPr>
            <a:r>
              <a:rPr lang="fr-CA" altLang="fr-FR" sz="800" dirty="0" smtClean="0">
                <a:cs typeface="Arial" panose="020B0604020202020204" pitchFamily="34" charset="0"/>
              </a:rPr>
              <a:t>Réf.: calculs de la </a:t>
            </a:r>
            <a:r>
              <a:rPr lang="fr-CA" altLang="fr-FR" sz="800" dirty="0" err="1" smtClean="0">
                <a:cs typeface="Arial" panose="020B0604020202020204" pitchFamily="34" charset="0"/>
              </a:rPr>
              <a:t>FCEI</a:t>
            </a:r>
            <a:r>
              <a:rPr lang="fr-CA" altLang="fr-FR" sz="800" dirty="0" smtClean="0">
                <a:cs typeface="Arial" panose="020B0604020202020204" pitchFamily="34" charset="0"/>
              </a:rPr>
              <a:t> à partir de B-0019, tableau 3 et B-0128</a:t>
            </a:r>
          </a:p>
          <a:p>
            <a:pPr lvl="2" eaLnBrk="1" hangingPunct="1">
              <a:spcBef>
                <a:spcPct val="0"/>
              </a:spcBef>
              <a:buClr>
                <a:schemeClr val="accent6"/>
              </a:buClr>
              <a:buSzTx/>
              <a:buFont typeface="Wingdings" panose="05000000000000000000" pitchFamily="2" charset="2"/>
              <a:buChar char="Ø"/>
              <a:defRPr/>
            </a:pPr>
            <a:endParaRPr lang="fr-CA" altLang="fr-FR" sz="1000" dirty="0" smtClean="0">
              <a:cs typeface="Arial" panose="020B0604020202020204" pitchFamily="34" charset="0"/>
            </a:endParaRPr>
          </a:p>
          <a:p>
            <a:pPr lvl="1" eaLnBrk="1" hangingPunct="1">
              <a:spcBef>
                <a:spcPct val="0"/>
              </a:spcBef>
              <a:buClr>
                <a:schemeClr val="accent6"/>
              </a:buClr>
              <a:buSzTx/>
              <a:buFont typeface="Wingdings" panose="05000000000000000000" pitchFamily="2" charset="2"/>
              <a:buChar char="Ø"/>
              <a:defRPr/>
            </a:pPr>
            <a:r>
              <a:rPr lang="fr-CA" altLang="fr-FR" sz="1400" dirty="0" err="1" smtClean="0">
                <a:cs typeface="Arial" panose="020B0604020202020204" pitchFamily="34" charset="0"/>
              </a:rPr>
              <a:t>FCEI</a:t>
            </a:r>
            <a:r>
              <a:rPr lang="fr-CA" altLang="fr-FR" sz="1400" dirty="0" smtClean="0">
                <a:cs typeface="Arial" panose="020B0604020202020204" pitchFamily="34" charset="0"/>
              </a:rPr>
              <a:t>: Hausse de la maintenance corrective est fortement liée au nombre d’équipements réparés</a:t>
            </a:r>
          </a:p>
          <a:p>
            <a:pPr lvl="3" eaLnBrk="1" hangingPunct="1">
              <a:spcBef>
                <a:spcPct val="0"/>
              </a:spcBef>
              <a:buClr>
                <a:schemeClr val="accent6"/>
              </a:buClr>
              <a:buSzTx/>
              <a:buFont typeface="Wingdings" panose="05000000000000000000" pitchFamily="2" charset="2"/>
              <a:buChar char="Ø"/>
              <a:defRPr/>
            </a:pPr>
            <a:r>
              <a:rPr lang="fr-CA" altLang="fr-FR" sz="800" dirty="0" smtClean="0">
                <a:cs typeface="Arial" panose="020B0604020202020204" pitchFamily="34" charset="0"/>
              </a:rPr>
              <a:t>2016: 4 642</a:t>
            </a:r>
          </a:p>
          <a:p>
            <a:pPr lvl="3" eaLnBrk="1" hangingPunct="1">
              <a:spcBef>
                <a:spcPct val="0"/>
              </a:spcBef>
              <a:buClr>
                <a:schemeClr val="accent6"/>
              </a:buClr>
              <a:buSzTx/>
              <a:buFont typeface="Wingdings" panose="05000000000000000000" pitchFamily="2" charset="2"/>
              <a:buChar char="Ø"/>
              <a:defRPr/>
            </a:pPr>
            <a:r>
              <a:rPr lang="fr-CA" altLang="fr-FR" sz="800" dirty="0" smtClean="0">
                <a:cs typeface="Arial" panose="020B0604020202020204" pitchFamily="34" charset="0"/>
              </a:rPr>
              <a:t>2017: 5 764</a:t>
            </a:r>
          </a:p>
          <a:p>
            <a:pPr lvl="3" eaLnBrk="1" hangingPunct="1">
              <a:spcBef>
                <a:spcPct val="0"/>
              </a:spcBef>
              <a:buClr>
                <a:schemeClr val="accent6"/>
              </a:buClr>
              <a:buSzTx/>
              <a:buFont typeface="Wingdings" panose="05000000000000000000" pitchFamily="2" charset="2"/>
              <a:buChar char="Ø"/>
              <a:defRPr/>
            </a:pPr>
            <a:r>
              <a:rPr lang="fr-CA" altLang="fr-FR" sz="800" dirty="0" smtClean="0">
                <a:cs typeface="Arial" panose="020B0604020202020204" pitchFamily="34" charset="0"/>
              </a:rPr>
              <a:t>2018 (septembre): 4 861 –&gt; 6 481 (projection annuelle)</a:t>
            </a:r>
          </a:p>
          <a:p>
            <a:pPr lvl="3" eaLnBrk="1" hangingPunct="1">
              <a:spcBef>
                <a:spcPct val="0"/>
              </a:spcBef>
              <a:buClr>
                <a:schemeClr val="accent6"/>
              </a:buClr>
              <a:buSzTx/>
              <a:buFont typeface="Wingdings" panose="05000000000000000000" pitchFamily="2" charset="2"/>
              <a:buChar char="Ø"/>
              <a:defRPr/>
            </a:pPr>
            <a:r>
              <a:rPr lang="fr-CA" altLang="fr-FR" sz="800" dirty="0" smtClean="0">
                <a:cs typeface="Arial" panose="020B0604020202020204" pitchFamily="34" charset="0"/>
              </a:rPr>
              <a:t>Réf.: B-0019, tableau 3 et B-0128</a:t>
            </a:r>
          </a:p>
          <a:p>
            <a:pPr lvl="1" eaLnBrk="1" hangingPunct="1">
              <a:spcBef>
                <a:spcPct val="0"/>
              </a:spcBef>
              <a:buClr>
                <a:schemeClr val="accent6"/>
              </a:buClr>
              <a:buSzTx/>
              <a:buFont typeface="Wingdings" panose="05000000000000000000" pitchFamily="2" charset="2"/>
              <a:buChar char="Ø"/>
              <a:defRPr/>
            </a:pPr>
            <a:endParaRPr lang="fr-CA" altLang="fr-FR" sz="1400" dirty="0" smtClean="0">
              <a:cs typeface="Arial" panose="020B0604020202020204" pitchFamily="34" charset="0"/>
            </a:endParaRPr>
          </a:p>
          <a:p>
            <a:pPr eaLnBrk="1" hangingPunct="1">
              <a:spcBef>
                <a:spcPct val="0"/>
              </a:spcBef>
              <a:buClr>
                <a:schemeClr val="accent6"/>
              </a:buClr>
              <a:buSzTx/>
              <a:buFont typeface="Wingdings" panose="05000000000000000000" pitchFamily="2" charset="2"/>
              <a:buChar char="Ø"/>
              <a:defRPr/>
            </a:pPr>
            <a:r>
              <a:rPr lang="fr-CA" altLang="fr-FR" sz="1400" dirty="0" smtClean="0">
                <a:cs typeface="Arial" panose="020B0604020202020204" pitchFamily="34" charset="0"/>
              </a:rPr>
              <a:t> Est-ce un besoin récurrent?</a:t>
            </a:r>
          </a:p>
          <a:p>
            <a:pPr lvl="1" eaLnBrk="1" hangingPunct="1">
              <a:spcBef>
                <a:spcPct val="0"/>
              </a:spcBef>
              <a:buSzTx/>
              <a:buFont typeface="Wingdings" panose="05000000000000000000" pitchFamily="2" charset="2"/>
              <a:buChar char="Ø"/>
              <a:defRPr/>
            </a:pPr>
            <a:r>
              <a:rPr lang="fr-CA" altLang="fr-FR" sz="1400" dirty="0" smtClean="0">
                <a:cs typeface="Arial" panose="020B0604020202020204" pitchFamily="34" charset="0"/>
              </a:rPr>
              <a:t>Une accélération des réparations ne peut pas entraîner une hausse de coût récurrente si la quantité totale de réparations à faire demeure stable</a:t>
            </a:r>
          </a:p>
          <a:p>
            <a:pPr lvl="1" eaLnBrk="1" hangingPunct="1">
              <a:spcBef>
                <a:spcPct val="0"/>
              </a:spcBef>
              <a:buSzTx/>
              <a:buFont typeface="Wingdings" panose="05000000000000000000" pitchFamily="2" charset="2"/>
              <a:buChar char="Ø"/>
              <a:defRPr/>
            </a:pPr>
            <a:r>
              <a:rPr lang="fr-CA" altLang="fr-FR" sz="1400" dirty="0" smtClean="0">
                <a:cs typeface="Arial" panose="020B0604020202020204" pitchFamily="34" charset="0"/>
              </a:rPr>
              <a:t>IF ne sont pas en hausse entre 2016 et 2018</a:t>
            </a:r>
          </a:p>
          <a:p>
            <a:pPr lvl="1" eaLnBrk="1" hangingPunct="1">
              <a:spcBef>
                <a:spcPct val="0"/>
              </a:spcBef>
              <a:buSzTx/>
              <a:buFont typeface="Wingdings" panose="05000000000000000000" pitchFamily="2" charset="2"/>
              <a:buChar char="Ø"/>
              <a:defRPr/>
            </a:pPr>
            <a:r>
              <a:rPr lang="fr-CA" altLang="fr-FR" sz="1400" dirty="0" smtClean="0">
                <a:cs typeface="Arial" panose="020B0604020202020204" pitchFamily="34" charset="0"/>
              </a:rPr>
              <a:t>Données suggèrent que le besoin ne peut pas être récurrent</a:t>
            </a:r>
          </a:p>
          <a:p>
            <a:pPr eaLnBrk="1" hangingPunct="1">
              <a:spcBef>
                <a:spcPct val="0"/>
              </a:spcBef>
              <a:buClr>
                <a:schemeClr val="accent2"/>
              </a:buClr>
              <a:buSzTx/>
              <a:buFont typeface="Wingdings" panose="05000000000000000000" pitchFamily="2" charset="2"/>
              <a:buNone/>
              <a:defRPr/>
            </a:pPr>
            <a:endParaRPr lang="fr-CA" altLang="fr-FR" sz="1800" dirty="0">
              <a:cs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09FDDE26-8733-4F02-8DC2-2EB2C8A3818E}" type="slidenum">
              <a:rPr lang="en-US" altLang="en-US" sz="1200">
                <a:latin typeface="Garamond" pitchFamily="18" charset="0"/>
              </a:rPr>
              <a:pPr>
                <a:spcBef>
                  <a:spcPct val="0"/>
                </a:spcBef>
                <a:buClrTx/>
                <a:buSzTx/>
                <a:buFontTx/>
                <a:buNone/>
              </a:pPr>
              <a:t>4</a:t>
            </a:fld>
            <a:endParaRPr lang="en-US" altLang="en-US" sz="1200">
              <a:latin typeface="Garamond" pitchFamily="18" charset="0"/>
            </a:endParaRPr>
          </a:p>
        </p:txBody>
      </p:sp>
      <p:sp>
        <p:nvSpPr>
          <p:cNvPr id="11267" name="Rectangle 2"/>
          <p:cNvSpPr>
            <a:spLocks noGrp="1" noChangeArrowheads="1"/>
          </p:cNvSpPr>
          <p:nvPr>
            <p:ph type="title"/>
          </p:nvPr>
        </p:nvSpPr>
        <p:spPr>
          <a:xfrm>
            <a:off x="395288" y="260350"/>
            <a:ext cx="8229600" cy="865188"/>
          </a:xfrm>
        </p:spPr>
        <p:txBody>
          <a:bodyPr/>
          <a:lstStyle/>
          <a:p>
            <a:pPr eaLnBrk="1" hangingPunct="1"/>
            <a:r>
              <a:rPr lang="fr-CA" altLang="fr-FR" sz="3200" smtClean="0"/>
              <a:t>Budget de maintenance – Année 2018</a:t>
            </a:r>
            <a:endParaRPr lang="en-US" altLang="fr-FR" sz="3200" smtClean="0"/>
          </a:p>
        </p:txBody>
      </p:sp>
      <p:sp>
        <p:nvSpPr>
          <p:cNvPr id="11268" name="Text Box 3"/>
          <p:cNvSpPr txBox="1">
            <a:spLocks noChangeArrowheads="1"/>
          </p:cNvSpPr>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11269" name="Text Box 5"/>
          <p:cNvSpPr txBox="1">
            <a:spLocks noChangeArrowheads="1"/>
          </p:cNvSpPr>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xmlns="" id="{2A173C12-57BC-41FA-B3A9-34E2B3B6906C}"/>
              </a:ext>
            </a:extLst>
          </p:cNvPr>
          <p:cNvSpPr txBox="1">
            <a:spLocks noChangeArrowheads="1"/>
          </p:cNvSpPr>
          <p:nvPr/>
        </p:nvSpPr>
        <p:spPr bwMode="auto">
          <a:xfrm>
            <a:off x="519113" y="981075"/>
            <a:ext cx="8105775" cy="449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lvl="2" eaLnBrk="1" hangingPunct="1">
              <a:spcBef>
                <a:spcPct val="0"/>
              </a:spcBef>
              <a:buSzTx/>
              <a:buFont typeface="Wingdings" panose="05000000000000000000" pitchFamily="2" charset="2"/>
              <a:buChar char="Ø"/>
              <a:defRPr/>
            </a:pPr>
            <a:endParaRPr lang="fr-CA" altLang="fr-FR" sz="1000" dirty="0" smtClean="0">
              <a:cs typeface="Arial" panose="020B0604020202020204" pitchFamily="34" charset="0"/>
            </a:endParaRPr>
          </a:p>
          <a:p>
            <a:pPr marL="1371600" lvl="3" indent="0" eaLnBrk="1" hangingPunct="1">
              <a:spcBef>
                <a:spcPct val="0"/>
              </a:spcBef>
              <a:buSzTx/>
              <a:buFont typeface="Wingdings" panose="05000000000000000000" pitchFamily="2" charset="2"/>
              <a:buNone/>
              <a:defRPr/>
            </a:pPr>
            <a:endParaRPr lang="fr-CA" altLang="fr-FR" sz="1400" dirty="0" smtClean="0">
              <a:cs typeface="Arial" panose="020B0604020202020204" pitchFamily="34" charset="0"/>
            </a:endParaRPr>
          </a:p>
          <a:p>
            <a:pPr marL="285750" indent="-285750" eaLnBrk="1" hangingPunct="1">
              <a:spcBef>
                <a:spcPct val="0"/>
              </a:spcBef>
              <a:buClr>
                <a:schemeClr val="accent6"/>
              </a:buClr>
              <a:buSzTx/>
              <a:buFont typeface="Wingdings" panose="05000000000000000000" pitchFamily="2" charset="2"/>
              <a:buChar char="Ø"/>
              <a:defRPr/>
            </a:pPr>
            <a:r>
              <a:rPr lang="fr-CA" altLang="fr-FR" sz="1800" dirty="0" smtClean="0">
                <a:cs typeface="Arial" panose="020B0604020202020204" pitchFamily="34" charset="0"/>
              </a:rPr>
              <a:t>Évènements non prévus / équipements majeurs</a:t>
            </a:r>
          </a:p>
          <a:p>
            <a:pPr lvl="1" eaLnBrk="1" hangingPunct="1">
              <a:spcBef>
                <a:spcPct val="0"/>
              </a:spcBef>
              <a:buClr>
                <a:schemeClr val="accent6"/>
              </a:buClr>
              <a:buSzTx/>
              <a:buFont typeface="Wingdings" panose="05000000000000000000" pitchFamily="2" charset="2"/>
              <a:buChar char="Ø"/>
              <a:defRPr/>
            </a:pPr>
            <a:r>
              <a:rPr lang="fr-CA" altLang="fr-FR" sz="1400" dirty="0" smtClean="0">
                <a:cs typeface="Arial" panose="020B0604020202020204" pitchFamily="34" charset="0"/>
              </a:rPr>
              <a:t>Anecdotique (C-</a:t>
            </a:r>
            <a:r>
              <a:rPr lang="fr-CA" altLang="fr-FR" sz="1400" dirty="0" err="1" smtClean="0">
                <a:cs typeface="Arial" panose="020B0604020202020204" pitchFamily="34" charset="0"/>
              </a:rPr>
              <a:t>FCEI</a:t>
            </a:r>
            <a:r>
              <a:rPr lang="fr-CA" altLang="fr-FR" sz="1400" dirty="0" smtClean="0">
                <a:cs typeface="Arial" panose="020B0604020202020204" pitchFamily="34" charset="0"/>
              </a:rPr>
              <a:t>-0009, p. 9) </a:t>
            </a:r>
          </a:p>
          <a:p>
            <a:pPr lvl="2" eaLnBrk="1" hangingPunct="1">
              <a:spcBef>
                <a:spcPct val="0"/>
              </a:spcBef>
              <a:buClr>
                <a:schemeClr val="accent6"/>
              </a:buClr>
              <a:buSzTx/>
              <a:buFont typeface="Wingdings" panose="05000000000000000000" pitchFamily="2" charset="2"/>
              <a:buChar char="Ø"/>
              <a:defRPr/>
            </a:pPr>
            <a:endParaRPr lang="fr-CA" altLang="fr-FR" sz="1400" dirty="0" smtClean="0">
              <a:cs typeface="Arial" panose="020B0604020202020204" pitchFamily="34" charset="0"/>
            </a:endParaRPr>
          </a:p>
          <a:p>
            <a:pPr marL="285750" indent="-285750" eaLnBrk="1" hangingPunct="1">
              <a:spcBef>
                <a:spcPct val="0"/>
              </a:spcBef>
              <a:buClr>
                <a:schemeClr val="accent6"/>
              </a:buClr>
              <a:buSzTx/>
              <a:buFont typeface="Wingdings" panose="05000000000000000000" pitchFamily="2" charset="2"/>
              <a:buChar char="Ø"/>
              <a:defRPr/>
            </a:pPr>
            <a:r>
              <a:rPr lang="fr-CA" altLang="fr-FR" sz="1800" dirty="0" smtClean="0">
                <a:cs typeface="Arial" panose="020B0604020202020204" pitchFamily="34" charset="0"/>
              </a:rPr>
              <a:t>Accélération de la réalisation en santé-sécurité et qualité de service</a:t>
            </a:r>
          </a:p>
          <a:p>
            <a:pPr lvl="1" eaLnBrk="1" hangingPunct="1">
              <a:spcBef>
                <a:spcPct val="0"/>
              </a:spcBef>
              <a:buClr>
                <a:schemeClr val="accent6"/>
              </a:buClr>
              <a:buSzTx/>
              <a:buFont typeface="Wingdings" panose="05000000000000000000" pitchFamily="2" charset="2"/>
              <a:buChar char="Ø"/>
              <a:defRPr/>
            </a:pPr>
            <a:r>
              <a:rPr lang="fr-CA" altLang="fr-FR" sz="1400" dirty="0" smtClean="0">
                <a:cs typeface="Arial" panose="020B0604020202020204" pitchFamily="34" charset="0"/>
              </a:rPr>
              <a:t>Besoin récurrent?</a:t>
            </a:r>
          </a:p>
          <a:p>
            <a:pPr lvl="1" eaLnBrk="1" hangingPunct="1">
              <a:spcBef>
                <a:spcPct val="0"/>
              </a:spcBef>
              <a:buClr>
                <a:schemeClr val="accent6"/>
              </a:buClr>
              <a:buSzTx/>
              <a:buFont typeface="Wingdings" panose="05000000000000000000" pitchFamily="2" charset="2"/>
              <a:buChar char="Ø"/>
              <a:defRPr/>
            </a:pPr>
            <a:endParaRPr lang="fr-CA" altLang="fr-FR" sz="1400" dirty="0" smtClean="0">
              <a:cs typeface="Arial" panose="020B0604020202020204" pitchFamily="34" charset="0"/>
            </a:endParaRPr>
          </a:p>
          <a:p>
            <a:pPr marL="285750" indent="-285750" eaLnBrk="1" hangingPunct="1">
              <a:spcBef>
                <a:spcPct val="0"/>
              </a:spcBef>
              <a:buClr>
                <a:schemeClr val="accent6"/>
              </a:buClr>
              <a:buSzTx/>
              <a:buFont typeface="Wingdings" panose="05000000000000000000" pitchFamily="2" charset="2"/>
              <a:buChar char="Ø"/>
              <a:defRPr/>
            </a:pPr>
            <a:r>
              <a:rPr lang="fr-CA" altLang="fr-FR" sz="1800" dirty="0" smtClean="0">
                <a:cs typeface="Arial" panose="020B0604020202020204" pitchFamily="34" charset="0"/>
              </a:rPr>
              <a:t>Conclusion de la </a:t>
            </a:r>
            <a:r>
              <a:rPr lang="fr-CA" altLang="fr-FR" sz="1800" dirty="0" err="1" smtClean="0">
                <a:cs typeface="Arial" panose="020B0604020202020204" pitchFamily="34" charset="0"/>
              </a:rPr>
              <a:t>FCEI</a:t>
            </a:r>
            <a:r>
              <a:rPr lang="fr-CA" altLang="fr-FR" sz="1800" dirty="0" smtClean="0">
                <a:cs typeface="Arial" panose="020B0604020202020204" pitchFamily="34" charset="0"/>
              </a:rPr>
              <a:t>: Le budget de l’année de base 2018 est suffisant pour répondre au besoin de long terme si les IF demeurent stables.</a:t>
            </a:r>
          </a:p>
          <a:p>
            <a:pPr marL="285750" indent="-285750" eaLnBrk="1" hangingPunct="1">
              <a:spcBef>
                <a:spcPct val="0"/>
              </a:spcBef>
              <a:buClr>
                <a:schemeClr val="accent6"/>
              </a:buClr>
              <a:buSzTx/>
              <a:buFont typeface="Wingdings" panose="05000000000000000000" pitchFamily="2" charset="2"/>
              <a:buChar char="Ø"/>
              <a:defRPr/>
            </a:pPr>
            <a:endParaRPr lang="fr-CA" altLang="fr-FR" sz="1800" dirty="0" smtClean="0">
              <a:cs typeface="Arial" panose="020B0604020202020204" pitchFamily="34" charset="0"/>
            </a:endParaRPr>
          </a:p>
          <a:p>
            <a:pPr marL="285750" indent="-285750" eaLnBrk="1" hangingPunct="1">
              <a:spcBef>
                <a:spcPct val="0"/>
              </a:spcBef>
              <a:buClr>
                <a:schemeClr val="accent6"/>
              </a:buClr>
              <a:buSzTx/>
              <a:buFont typeface="Wingdings" panose="05000000000000000000" pitchFamily="2" charset="2"/>
              <a:buChar char="Ø"/>
              <a:defRPr/>
            </a:pPr>
            <a:r>
              <a:rPr lang="fr-CA" altLang="fr-FR" sz="1800" dirty="0" smtClean="0">
                <a:cs typeface="Arial" panose="020B0604020202020204" pitchFamily="34" charset="0"/>
              </a:rPr>
              <a:t>Offre également une marge de manœuvre:</a:t>
            </a:r>
          </a:p>
          <a:p>
            <a:pPr marL="955675" lvl="1" indent="-285750" eaLnBrk="1" hangingPunct="1">
              <a:spcBef>
                <a:spcPct val="0"/>
              </a:spcBef>
              <a:buClr>
                <a:schemeClr val="accent6"/>
              </a:buClr>
              <a:buSzTx/>
              <a:buFont typeface="Wingdings" panose="05000000000000000000" pitchFamily="2" charset="2"/>
              <a:buChar char="Ø"/>
              <a:defRPr/>
            </a:pPr>
            <a:r>
              <a:rPr lang="fr-CA" altLang="fr-FR" sz="1400" dirty="0" smtClean="0">
                <a:cs typeface="Arial" panose="020B0604020202020204" pitchFamily="34" charset="0"/>
              </a:rPr>
              <a:t>Maintien du risque sous 7 est possible avec moins de 54 M$</a:t>
            </a:r>
          </a:p>
          <a:p>
            <a:pPr marL="955675" lvl="1" indent="-285750" eaLnBrk="1" hangingPunct="1">
              <a:spcBef>
                <a:spcPct val="0"/>
              </a:spcBef>
              <a:buClr>
                <a:schemeClr val="accent6"/>
              </a:buClr>
              <a:buSzTx/>
              <a:buFont typeface="Wingdings" panose="05000000000000000000" pitchFamily="2" charset="2"/>
              <a:buChar char="Ø"/>
              <a:defRPr/>
            </a:pPr>
            <a:r>
              <a:rPr lang="fr-CA" altLang="fr-FR" sz="1400" dirty="0" smtClean="0">
                <a:cs typeface="Arial" panose="020B0604020202020204" pitchFamily="34" charset="0"/>
              </a:rPr>
              <a:t>Hausse du besoin en correctif ne semble pas récurent</a:t>
            </a:r>
          </a:p>
          <a:p>
            <a:pPr lvl="1" indent="0" eaLnBrk="1" hangingPunct="1">
              <a:spcBef>
                <a:spcPct val="0"/>
              </a:spcBef>
              <a:buClr>
                <a:schemeClr val="accent6"/>
              </a:buClr>
              <a:buSzTx/>
              <a:buFont typeface="Wingdings" panose="05000000000000000000" pitchFamily="2" charset="2"/>
              <a:buNone/>
              <a:defRPr/>
            </a:pPr>
            <a:endParaRPr lang="fr-CA" altLang="fr-FR" sz="1400" dirty="0" smtClean="0">
              <a:cs typeface="Arial" panose="020B0604020202020204" pitchFamily="34" charset="0"/>
            </a:endParaRPr>
          </a:p>
          <a:p>
            <a:pPr marL="955675" lvl="1" indent="-285750" eaLnBrk="1" hangingPunct="1">
              <a:spcBef>
                <a:spcPct val="0"/>
              </a:spcBef>
              <a:buClr>
                <a:schemeClr val="accent6"/>
              </a:buClr>
              <a:buSzTx/>
              <a:buFont typeface="Wingdings" panose="05000000000000000000" pitchFamily="2" charset="2"/>
              <a:buChar char="Ø"/>
              <a:defRPr/>
            </a:pPr>
            <a:endParaRPr lang="fr-CA" altLang="fr-FR" sz="1000" dirty="0" smtClean="0">
              <a:cs typeface="Arial" panose="020B0604020202020204" pitchFamily="34" charset="0"/>
            </a:endParaRPr>
          </a:p>
          <a:p>
            <a:pPr lvl="1" eaLnBrk="1" hangingPunct="1">
              <a:spcBef>
                <a:spcPct val="0"/>
              </a:spcBef>
              <a:buSzTx/>
              <a:buFont typeface="Wingdings" panose="05000000000000000000" pitchFamily="2" charset="2"/>
              <a:buChar char="Ø"/>
              <a:defRPr/>
            </a:pPr>
            <a:endParaRPr lang="fr-CA" altLang="fr-FR" sz="1400" dirty="0" smtClean="0">
              <a:cs typeface="Arial" panose="020B0604020202020204" pitchFamily="34" charset="0"/>
            </a:endParaRPr>
          </a:p>
          <a:p>
            <a:pPr lvl="1" eaLnBrk="1" hangingPunct="1">
              <a:spcBef>
                <a:spcPct val="0"/>
              </a:spcBef>
              <a:buSzTx/>
              <a:buFont typeface="Wingdings" panose="05000000000000000000" pitchFamily="2" charset="2"/>
              <a:buChar char="Ø"/>
              <a:defRPr/>
            </a:pPr>
            <a:endParaRPr lang="fr-CA" altLang="fr-FR" sz="1400" dirty="0" smtClean="0">
              <a:cs typeface="Arial" panose="020B0604020202020204" pitchFamily="34" charset="0"/>
            </a:endParaRPr>
          </a:p>
          <a:p>
            <a:pPr eaLnBrk="1" hangingPunct="1">
              <a:spcBef>
                <a:spcPct val="0"/>
              </a:spcBef>
              <a:buClr>
                <a:schemeClr val="accent2"/>
              </a:buClr>
              <a:buSzTx/>
              <a:buFont typeface="Wingdings" panose="05000000000000000000" pitchFamily="2" charset="2"/>
              <a:buNone/>
              <a:defRPr/>
            </a:pPr>
            <a:endParaRPr lang="fr-CA" altLang="fr-FR" sz="1800" dirty="0">
              <a:cs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821E7ECF-B328-465E-8EDF-4B58D5E4B67A}" type="slidenum">
              <a:rPr lang="en-US" altLang="en-US" sz="1200">
                <a:latin typeface="Garamond" pitchFamily="18" charset="0"/>
              </a:rPr>
              <a:pPr>
                <a:spcBef>
                  <a:spcPct val="0"/>
                </a:spcBef>
                <a:buClrTx/>
                <a:buSzTx/>
                <a:buFontTx/>
                <a:buNone/>
              </a:pPr>
              <a:t>5</a:t>
            </a:fld>
            <a:endParaRPr lang="en-US" altLang="en-US" sz="1200">
              <a:latin typeface="Garamond" pitchFamily="18" charset="0"/>
            </a:endParaRPr>
          </a:p>
        </p:txBody>
      </p:sp>
      <p:sp>
        <p:nvSpPr>
          <p:cNvPr id="13315" name="Rectangle 2"/>
          <p:cNvSpPr>
            <a:spLocks noGrp="1" noChangeArrowheads="1"/>
          </p:cNvSpPr>
          <p:nvPr>
            <p:ph type="title"/>
          </p:nvPr>
        </p:nvSpPr>
        <p:spPr>
          <a:xfrm>
            <a:off x="395288" y="260350"/>
            <a:ext cx="8229600" cy="865188"/>
          </a:xfrm>
        </p:spPr>
        <p:txBody>
          <a:bodyPr/>
          <a:lstStyle/>
          <a:p>
            <a:pPr eaLnBrk="1" hangingPunct="1"/>
            <a:r>
              <a:rPr lang="fr-CA" altLang="fr-FR" sz="3200" smtClean="0"/>
              <a:t>Budget de maintenance – Année 2019</a:t>
            </a:r>
            <a:endParaRPr lang="en-US" altLang="fr-FR" sz="3200" smtClean="0"/>
          </a:p>
        </p:txBody>
      </p:sp>
      <p:sp>
        <p:nvSpPr>
          <p:cNvPr id="13316" name="Text Box 3"/>
          <p:cNvSpPr txBox="1">
            <a:spLocks noChangeArrowheads="1"/>
          </p:cNvSpPr>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13317" name="Text Box 5"/>
          <p:cNvSpPr txBox="1">
            <a:spLocks noChangeArrowheads="1"/>
          </p:cNvSpPr>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xmlns="" id="{2A173C12-57BC-41FA-B3A9-34E2B3B6906C}"/>
              </a:ext>
            </a:extLst>
          </p:cNvPr>
          <p:cNvSpPr txBox="1">
            <a:spLocks noChangeArrowheads="1"/>
          </p:cNvSpPr>
          <p:nvPr/>
        </p:nvSpPr>
        <p:spPr bwMode="auto">
          <a:xfrm>
            <a:off x="554038" y="1052513"/>
            <a:ext cx="8121650" cy="55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marL="285750" indent="-285750" eaLnBrk="1" hangingPunct="1">
              <a:spcBef>
                <a:spcPct val="0"/>
              </a:spcBef>
              <a:buClr>
                <a:schemeClr val="accent6"/>
              </a:buClr>
              <a:buSzTx/>
              <a:buFont typeface="Wingdings" panose="05000000000000000000" pitchFamily="2" charset="2"/>
              <a:buChar char="Ø"/>
              <a:defRPr/>
            </a:pPr>
            <a:endParaRPr lang="fr-CA" altLang="fr-FR" sz="1800" dirty="0" smtClean="0">
              <a:cs typeface="Arial" panose="020B0604020202020204" pitchFamily="34" charset="0"/>
            </a:endParaRPr>
          </a:p>
          <a:p>
            <a:pPr marL="285750" indent="-285750" eaLnBrk="1" hangingPunct="1">
              <a:spcBef>
                <a:spcPct val="0"/>
              </a:spcBef>
              <a:buClr>
                <a:schemeClr val="accent6"/>
              </a:buClr>
              <a:buSzTx/>
              <a:buFont typeface="Wingdings" panose="05000000000000000000" pitchFamily="2" charset="2"/>
              <a:buChar char="Ø"/>
              <a:defRPr/>
            </a:pPr>
            <a:r>
              <a:rPr lang="fr-CA" altLang="fr-FR" sz="1800" dirty="0" smtClean="0">
                <a:cs typeface="Arial" panose="020B0604020202020204" pitchFamily="34" charset="0"/>
              </a:rPr>
              <a:t>Année témoin 2019: année de base 2018 +22 M$ (392 M$)</a:t>
            </a:r>
          </a:p>
          <a:p>
            <a:pPr lvl="1" eaLnBrk="1" hangingPunct="1">
              <a:spcBef>
                <a:spcPct val="0"/>
              </a:spcBef>
              <a:buClr>
                <a:schemeClr val="accent6"/>
              </a:buClr>
              <a:buSzTx/>
              <a:buFont typeface="Wingdings" panose="05000000000000000000" pitchFamily="2" charset="2"/>
              <a:buChar char="Ø"/>
              <a:defRPr/>
            </a:pPr>
            <a:r>
              <a:rPr lang="fr-CA" altLang="fr-FR" sz="1400" dirty="0" smtClean="0">
                <a:cs typeface="Arial" panose="020B0604020202020204" pitchFamily="34" charset="0"/>
              </a:rPr>
              <a:t>Hausse des IF/évènements non prévus: 17 M$ (B-0019, p. 10; B-0065, p. 13)</a:t>
            </a:r>
          </a:p>
          <a:p>
            <a:pPr lvl="1" eaLnBrk="1" hangingPunct="1">
              <a:spcBef>
                <a:spcPct val="0"/>
              </a:spcBef>
              <a:buClr>
                <a:schemeClr val="accent6"/>
              </a:buClr>
              <a:buSzTx/>
              <a:buFont typeface="Wingdings" panose="05000000000000000000" pitchFamily="2" charset="2"/>
              <a:buChar char="Ø"/>
              <a:defRPr/>
            </a:pPr>
            <a:r>
              <a:rPr lang="fr-CA" altLang="fr-FR" sz="1400" dirty="0" smtClean="0">
                <a:cs typeface="Arial" panose="020B0604020202020204" pitchFamily="34" charset="0"/>
              </a:rPr>
              <a:t>Ajustements économiques: 5 M$ (B-0065, p. 13)</a:t>
            </a:r>
          </a:p>
          <a:p>
            <a:pPr marL="344487" lvl="1" indent="0" eaLnBrk="1" hangingPunct="1">
              <a:spcBef>
                <a:spcPct val="0"/>
              </a:spcBef>
              <a:buClr>
                <a:schemeClr val="accent6"/>
              </a:buClr>
              <a:buSzTx/>
              <a:buFont typeface="Wingdings" panose="05000000000000000000" pitchFamily="2" charset="2"/>
              <a:buNone/>
              <a:defRPr/>
            </a:pPr>
            <a:endParaRPr lang="fr-CA" altLang="fr-FR" sz="1400" dirty="0" smtClean="0">
              <a:cs typeface="Arial" panose="020B0604020202020204" pitchFamily="34" charset="0"/>
            </a:endParaRPr>
          </a:p>
          <a:p>
            <a:pPr marL="285750" indent="-285750" eaLnBrk="1" hangingPunct="1">
              <a:spcBef>
                <a:spcPct val="0"/>
              </a:spcBef>
              <a:buClr>
                <a:schemeClr val="accent6"/>
              </a:buClr>
              <a:buSzTx/>
              <a:buFont typeface="Wingdings" panose="05000000000000000000" pitchFamily="2" charset="2"/>
              <a:buChar char="Ø"/>
              <a:defRPr/>
            </a:pPr>
            <a:r>
              <a:rPr lang="fr-CA" altLang="fr-FR" sz="1800" dirty="0" smtClean="0">
                <a:cs typeface="Arial" panose="020B0604020202020204" pitchFamily="34" charset="0"/>
              </a:rPr>
              <a:t>La </a:t>
            </a:r>
            <a:r>
              <a:rPr lang="fr-CA" altLang="fr-FR" sz="1800" dirty="0" err="1" smtClean="0">
                <a:cs typeface="Arial" panose="020B0604020202020204" pitchFamily="34" charset="0"/>
              </a:rPr>
              <a:t>FCEI</a:t>
            </a:r>
            <a:r>
              <a:rPr lang="fr-CA" altLang="fr-FR" sz="1800" dirty="0" smtClean="0">
                <a:cs typeface="Arial" panose="020B0604020202020204" pitchFamily="34" charset="0"/>
              </a:rPr>
              <a:t> estime que la projection d’IF (risque de maintenance) pour 2019 n’est pas réaliste</a:t>
            </a:r>
          </a:p>
          <a:p>
            <a:pPr lvl="1" eaLnBrk="1" hangingPunct="1">
              <a:spcBef>
                <a:spcPct val="0"/>
              </a:spcBef>
              <a:buClr>
                <a:schemeClr val="accent6"/>
              </a:buClr>
              <a:buSzTx/>
              <a:buFont typeface="Wingdings" panose="05000000000000000000" pitchFamily="2" charset="2"/>
              <a:buChar char="Ø"/>
              <a:defRPr/>
            </a:pPr>
            <a:endParaRPr lang="fr-CA" altLang="fr-FR" sz="1400" dirty="0" smtClean="0">
              <a:cs typeface="Arial" panose="020B0604020202020204" pitchFamily="34" charset="0"/>
            </a:endParaRPr>
          </a:p>
          <a:p>
            <a:pPr lvl="1" eaLnBrk="1" hangingPunct="1">
              <a:spcBef>
                <a:spcPct val="0"/>
              </a:spcBef>
              <a:buClr>
                <a:schemeClr val="accent6"/>
              </a:buClr>
              <a:buSzTx/>
              <a:buFont typeface="Wingdings" panose="05000000000000000000" pitchFamily="2" charset="2"/>
              <a:buChar char="Ø"/>
              <a:defRPr/>
            </a:pPr>
            <a:r>
              <a:rPr lang="fr-CA" altLang="fr-FR" sz="1400" dirty="0" smtClean="0">
                <a:cs typeface="Arial" panose="020B0604020202020204" pitchFamily="34" charset="0"/>
              </a:rPr>
              <a:t>Valeur projetée par le modèle pour 2018 est irréconciliable avec les observations réelles au 30 septembre</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Réel : 4 413 (septembre) -&gt; 5 884 (projection annuelle)</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Prévision (engagement 5): 6 537 (+10%)</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Prévision (selon lecture graphique) 6 824 (+16%)</a:t>
            </a:r>
          </a:p>
          <a:p>
            <a:pPr lvl="3" eaLnBrk="1" hangingPunct="1">
              <a:spcBef>
                <a:spcPct val="0"/>
              </a:spcBef>
              <a:buClr>
                <a:schemeClr val="accent6"/>
              </a:buClr>
              <a:buSzTx/>
              <a:buFont typeface="Wingdings" panose="05000000000000000000" pitchFamily="2" charset="2"/>
              <a:buChar char="Ø"/>
              <a:defRPr/>
            </a:pPr>
            <a:r>
              <a:rPr lang="fr-CA" altLang="fr-FR" sz="800" dirty="0" smtClean="0">
                <a:cs typeface="Arial" panose="020B0604020202020204" pitchFamily="34" charset="0"/>
              </a:rPr>
              <a:t>(soit prévision IF de 2022 laquelle année présente le même risque de maintenance que 2019 selon B-0008, p. 23)</a:t>
            </a:r>
          </a:p>
          <a:p>
            <a:pPr lvl="1" eaLnBrk="1" hangingPunct="1">
              <a:spcBef>
                <a:spcPct val="0"/>
              </a:spcBef>
              <a:buClr>
                <a:schemeClr val="accent6"/>
              </a:buClr>
              <a:buSzTx/>
              <a:buFont typeface="Wingdings" panose="05000000000000000000" pitchFamily="2" charset="2"/>
              <a:buChar char="Ø"/>
              <a:defRPr/>
            </a:pPr>
            <a:endParaRPr lang="fr-CA" altLang="fr-FR" sz="1400" dirty="0" smtClean="0">
              <a:cs typeface="Arial" panose="020B0604020202020204" pitchFamily="34" charset="0"/>
            </a:endParaRPr>
          </a:p>
          <a:p>
            <a:pPr lvl="1" eaLnBrk="1" hangingPunct="1">
              <a:spcBef>
                <a:spcPct val="0"/>
              </a:spcBef>
              <a:buClr>
                <a:schemeClr val="accent6"/>
              </a:buClr>
              <a:buSzTx/>
              <a:buFont typeface="Wingdings" panose="05000000000000000000" pitchFamily="2" charset="2"/>
              <a:buChar char="Ø"/>
              <a:defRPr/>
            </a:pPr>
            <a:r>
              <a:rPr lang="fr-CA" altLang="fr-FR" sz="1400" dirty="0" smtClean="0">
                <a:cs typeface="Arial" panose="020B0604020202020204" pitchFamily="34" charset="0"/>
              </a:rPr>
              <a:t>Valeur projetée pour 2019 est irréconciliable avec réel 2018</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Pour que les IF prévus pour 2019 (6867) se réalisent, la hausse par rapport à 2018 (5884) devrait être de 983 (17%)</a:t>
            </a:r>
          </a:p>
          <a:p>
            <a:pPr lvl="2" eaLnBrk="1" hangingPunct="1">
              <a:spcBef>
                <a:spcPct val="0"/>
              </a:spcBef>
              <a:buClr>
                <a:schemeClr val="accent6"/>
              </a:buClr>
              <a:buSzTx/>
              <a:buFont typeface="Wingdings" panose="05000000000000000000" pitchFamily="2" charset="2"/>
              <a:buChar char="Ø"/>
              <a:defRPr/>
            </a:pPr>
            <a:r>
              <a:rPr lang="fr-CA" sz="1000" dirty="0" smtClean="0">
                <a:cs typeface="Arial" panose="020B0604020202020204" pitchFamily="34" charset="0"/>
              </a:rPr>
              <a:t>« La prévision pour 2018 de 6 750 IF telle qu’évaluée par la </a:t>
            </a:r>
            <a:r>
              <a:rPr lang="fr-CA" sz="1000" dirty="0" err="1" smtClean="0">
                <a:cs typeface="Arial" panose="020B0604020202020204" pitchFamily="34" charset="0"/>
              </a:rPr>
              <a:t>FCEI</a:t>
            </a:r>
            <a:r>
              <a:rPr lang="fr-CA" sz="1000" dirty="0" smtClean="0">
                <a:cs typeface="Arial" panose="020B0604020202020204" pitchFamily="34" charset="0"/>
              </a:rPr>
              <a:t> constituerait une hausse de presque 10 % par rapport à 2017. Considérant la maintenance additionnelle effectuée en 2017 qui freine l’effet de spirale, cette prévision semble exagérée comparée à la hausse réelle historique de l'ordre de 6 %. » (</a:t>
            </a:r>
            <a:r>
              <a:rPr lang="fr-CA" altLang="fr-FR" sz="1000" dirty="0" smtClean="0">
                <a:cs typeface="Arial" panose="020B0604020202020204" pitchFamily="34" charset="0"/>
              </a:rPr>
              <a:t>B-0086, p. 50)</a:t>
            </a:r>
          </a:p>
          <a:p>
            <a:pPr lvl="1" eaLnBrk="1" hangingPunct="1">
              <a:spcBef>
                <a:spcPct val="0"/>
              </a:spcBef>
              <a:buClr>
                <a:schemeClr val="accent6"/>
              </a:buClr>
              <a:buSzTx/>
              <a:buFont typeface="Wingdings" panose="05000000000000000000" pitchFamily="2" charset="2"/>
              <a:buChar char="Ø"/>
              <a:defRPr/>
            </a:pPr>
            <a:endParaRPr lang="fr-CA" altLang="fr-FR" sz="1400" dirty="0" smtClean="0">
              <a:cs typeface="Arial" panose="020B0604020202020204" pitchFamily="34" charset="0"/>
            </a:endParaRPr>
          </a:p>
          <a:p>
            <a:pPr lvl="1" eaLnBrk="1" hangingPunct="1">
              <a:spcBef>
                <a:spcPct val="0"/>
              </a:spcBef>
              <a:buClr>
                <a:schemeClr val="accent6"/>
              </a:buClr>
              <a:buSzTx/>
              <a:buFont typeface="Wingdings" panose="05000000000000000000" pitchFamily="2" charset="2"/>
              <a:buChar char="Ø"/>
              <a:defRPr/>
            </a:pPr>
            <a:r>
              <a:rPr lang="fr-CA" altLang="fr-FR" sz="1400" dirty="0" smtClean="0">
                <a:cs typeface="Arial" panose="020B0604020202020204" pitchFamily="34" charset="0"/>
              </a:rPr>
              <a:t>Profil 2016-2018 suggère une stabilisation des IF</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2016: 5 879</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2017: 6 169</a:t>
            </a:r>
          </a:p>
          <a:p>
            <a:pPr lvl="2" eaLnBrk="1" hangingPunct="1">
              <a:spcBef>
                <a:spcPct val="0"/>
              </a:spcBef>
              <a:buClr>
                <a:schemeClr val="accent6"/>
              </a:buClr>
              <a:buSzTx/>
              <a:buFont typeface="Wingdings" panose="05000000000000000000" pitchFamily="2" charset="2"/>
              <a:buChar char="Ø"/>
              <a:defRPr/>
            </a:pPr>
            <a:r>
              <a:rPr lang="fr-CA" altLang="fr-FR" sz="1000" dirty="0" smtClean="0">
                <a:cs typeface="Arial" panose="020B0604020202020204" pitchFamily="34" charset="0"/>
              </a:rPr>
              <a:t>2018: 4 413 (septembre) -&gt; 5 884 (projection annuelle)</a:t>
            </a:r>
          </a:p>
          <a:p>
            <a:pPr lvl="3" eaLnBrk="1" hangingPunct="1">
              <a:spcBef>
                <a:spcPct val="0"/>
              </a:spcBef>
              <a:buClr>
                <a:schemeClr val="accent6"/>
              </a:buClr>
              <a:buSzTx/>
              <a:buFont typeface="Wingdings" panose="05000000000000000000" pitchFamily="2" charset="2"/>
              <a:buChar char="Ø"/>
              <a:defRPr/>
            </a:pPr>
            <a:endParaRPr lang="fr-CA" altLang="fr-FR" sz="400" dirty="0" smtClean="0">
              <a:cs typeface="Arial" panose="020B0604020202020204" pitchFamily="34" charset="0"/>
            </a:endParaRPr>
          </a:p>
          <a:p>
            <a:pPr lvl="1" eaLnBrk="1" hangingPunct="1">
              <a:spcBef>
                <a:spcPct val="0"/>
              </a:spcBef>
              <a:buClr>
                <a:schemeClr val="accent6"/>
              </a:buClr>
              <a:buSzTx/>
              <a:buFont typeface="Wingdings" panose="05000000000000000000" pitchFamily="2" charset="2"/>
              <a:buChar char="Ø"/>
              <a:defRPr/>
            </a:pPr>
            <a:endParaRPr lang="fr-CA" altLang="fr-FR" sz="1400" dirty="0" smtClean="0">
              <a:solidFill>
                <a:srgbClr val="C00000"/>
              </a:solidFill>
              <a:cs typeface="Arial" panose="020B0604020202020204" pitchFamily="34" charset="0"/>
            </a:endParaRPr>
          </a:p>
          <a:p>
            <a:pPr eaLnBrk="1" hangingPunct="1">
              <a:spcBef>
                <a:spcPct val="0"/>
              </a:spcBef>
              <a:buClr>
                <a:schemeClr val="accent2"/>
              </a:buClr>
              <a:buSzTx/>
              <a:buFont typeface="Wingdings" panose="05000000000000000000" pitchFamily="2" charset="2"/>
              <a:buNone/>
              <a:defRPr/>
            </a:pPr>
            <a:endParaRPr lang="fr-CA" altLang="fr-FR" sz="1800" dirty="0">
              <a:cs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a:spcBef>
                <a:spcPct val="0"/>
              </a:spcBef>
              <a:buClrTx/>
              <a:buSzTx/>
              <a:buFontTx/>
              <a:buNone/>
            </a:pPr>
            <a:fld id="{5461153B-AB1F-46EF-BAAA-7C196000E762}" type="slidenum">
              <a:rPr lang="en-US" altLang="en-US" sz="1200">
                <a:latin typeface="Garamond" pitchFamily="18" charset="0"/>
              </a:rPr>
              <a:pPr>
                <a:spcBef>
                  <a:spcPct val="0"/>
                </a:spcBef>
                <a:buClrTx/>
                <a:buSzTx/>
                <a:buFontTx/>
                <a:buNone/>
              </a:pPr>
              <a:t>6</a:t>
            </a:fld>
            <a:endParaRPr lang="en-US" altLang="en-US" sz="1200">
              <a:latin typeface="Garamond" pitchFamily="18" charset="0"/>
            </a:endParaRPr>
          </a:p>
        </p:txBody>
      </p:sp>
      <p:sp>
        <p:nvSpPr>
          <p:cNvPr id="15363" name="Rectangle 2"/>
          <p:cNvSpPr>
            <a:spLocks noGrp="1" noChangeArrowheads="1"/>
          </p:cNvSpPr>
          <p:nvPr>
            <p:ph type="title"/>
          </p:nvPr>
        </p:nvSpPr>
        <p:spPr>
          <a:xfrm>
            <a:off x="395288" y="260350"/>
            <a:ext cx="8229600" cy="865188"/>
          </a:xfrm>
        </p:spPr>
        <p:txBody>
          <a:bodyPr/>
          <a:lstStyle/>
          <a:p>
            <a:pPr eaLnBrk="1" hangingPunct="1"/>
            <a:r>
              <a:rPr lang="fr-CA" altLang="fr-FR" sz="3200" smtClean="0"/>
              <a:t>Budget de maintenance – Année 2019</a:t>
            </a:r>
            <a:endParaRPr lang="en-US" altLang="fr-FR" sz="3200" smtClean="0"/>
          </a:p>
        </p:txBody>
      </p:sp>
      <p:sp>
        <p:nvSpPr>
          <p:cNvPr id="15364" name="Text Box 3"/>
          <p:cNvSpPr txBox="1">
            <a:spLocks noChangeArrowheads="1"/>
          </p:cNvSpPr>
          <p:nvPr/>
        </p:nvSpPr>
        <p:spPr bwMode="auto">
          <a:xfrm>
            <a:off x="755650" y="1844675"/>
            <a:ext cx="741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CA" altLang="fr-FR" sz="1800" b="1"/>
          </a:p>
        </p:txBody>
      </p:sp>
      <p:sp>
        <p:nvSpPr>
          <p:cNvPr id="15365" name="Text Box 5"/>
          <p:cNvSpPr txBox="1">
            <a:spLocks noChangeArrowheads="1"/>
          </p:cNvSpPr>
          <p:nvPr/>
        </p:nvSpPr>
        <p:spPr bwMode="auto">
          <a:xfrm>
            <a:off x="1403350" y="1916113"/>
            <a:ext cx="568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itchFamily="2" charset="2"/>
              <a:buChar char="n"/>
              <a:defRPr sz="3000">
                <a:solidFill>
                  <a:schemeClr val="tx1"/>
                </a:solidFill>
                <a:latin typeface="Arial" charset="0"/>
              </a:defRPr>
            </a:lvl1pPr>
            <a:lvl2pPr marL="742950" indent="-285750">
              <a:spcBef>
                <a:spcPct val="20000"/>
              </a:spcBef>
              <a:buClr>
                <a:schemeClr val="accent2"/>
              </a:buClr>
              <a:buSzPct val="60000"/>
              <a:buFont typeface="Wingdings" pitchFamily="2" charset="2"/>
              <a:buChar char="q"/>
              <a:defRPr sz="2600">
                <a:solidFill>
                  <a:schemeClr val="tx1"/>
                </a:solidFill>
                <a:latin typeface="Arial" charset="0"/>
              </a:defRPr>
            </a:lvl2pPr>
            <a:lvl3pPr marL="1143000" indent="-228600">
              <a:spcBef>
                <a:spcPct val="20000"/>
              </a:spcBef>
              <a:buClr>
                <a:schemeClr val="accent1"/>
              </a:buClr>
              <a:buSzPct val="65000"/>
              <a:buFont typeface="Wingdings" pitchFamily="2" charset="2"/>
              <a:buChar char="n"/>
              <a:defRPr sz="2200">
                <a:solidFill>
                  <a:schemeClr val="tx1"/>
                </a:solidFill>
                <a:latin typeface="Arial" charset="0"/>
              </a:defRPr>
            </a:lvl3pPr>
            <a:lvl4pPr marL="1600200" indent="-228600">
              <a:spcBef>
                <a:spcPct val="20000"/>
              </a:spcBef>
              <a:buClr>
                <a:schemeClr val="accent2"/>
              </a:buClr>
              <a:buSzPct val="70000"/>
              <a:buFont typeface="Wingdings" pitchFamily="2" charset="2"/>
              <a:buChar char="q"/>
              <a:defRPr sz="2000">
                <a:solidFill>
                  <a:schemeClr val="tx1"/>
                </a:solidFill>
                <a:latin typeface="Arial" charset="0"/>
              </a:defRPr>
            </a:lvl4pPr>
            <a:lvl5pPr marL="2057400" indent="-228600">
              <a:spcBef>
                <a:spcPct val="20000"/>
              </a:spcBef>
              <a:buClr>
                <a:schemeClr val="accent1"/>
              </a:buClr>
              <a:buSzPct val="75000"/>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Arial" charset="0"/>
              </a:defRPr>
            </a:lvl9pPr>
          </a:lstStyle>
          <a:p>
            <a:pPr eaLnBrk="1" hangingPunct="1">
              <a:spcBef>
                <a:spcPct val="50000"/>
              </a:spcBef>
              <a:buClrTx/>
              <a:buSzTx/>
              <a:buFontTx/>
              <a:buNone/>
            </a:pPr>
            <a:endParaRPr lang="fr-FR" altLang="fr-FR" sz="1800"/>
          </a:p>
        </p:txBody>
      </p:sp>
      <p:sp>
        <p:nvSpPr>
          <p:cNvPr id="7174" name="TextBox 9">
            <a:extLst>
              <a:ext uri="{FF2B5EF4-FFF2-40B4-BE49-F238E27FC236}">
                <a16:creationId xmlns:a16="http://schemas.microsoft.com/office/drawing/2014/main" xmlns="" id="{2A173C12-57BC-41FA-B3A9-34E2B3B6906C}"/>
              </a:ext>
            </a:extLst>
          </p:cNvPr>
          <p:cNvSpPr txBox="1">
            <a:spLocks noChangeArrowheads="1"/>
          </p:cNvSpPr>
          <p:nvPr/>
        </p:nvSpPr>
        <p:spPr bwMode="auto">
          <a:xfrm>
            <a:off x="536575" y="1249363"/>
            <a:ext cx="8108950" cy="166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
                <a:schemeClr val="accent2"/>
              </a:buClr>
              <a:buSzTx/>
              <a:buFont typeface="Wingdings" panose="05000000000000000000" pitchFamily="2" charset="2"/>
              <a:buChar char="Ø"/>
              <a:defRPr/>
            </a:pPr>
            <a:r>
              <a:rPr lang="fr-CA" altLang="fr-FR" sz="1800" dirty="0" smtClean="0">
                <a:cs typeface="Arial" panose="020B0604020202020204" pitchFamily="34" charset="0"/>
              </a:rPr>
              <a:t> Recommandation de la </a:t>
            </a:r>
            <a:r>
              <a:rPr lang="fr-CA" altLang="fr-FR" sz="1800" dirty="0" err="1" smtClean="0">
                <a:cs typeface="Arial" panose="020B0604020202020204" pitchFamily="34" charset="0"/>
              </a:rPr>
              <a:t>FCEI</a:t>
            </a:r>
            <a:r>
              <a:rPr lang="fr-CA" altLang="fr-FR" sz="1800" dirty="0" smtClean="0">
                <a:cs typeface="Arial" panose="020B0604020202020204" pitchFamily="34" charset="0"/>
              </a:rPr>
              <a:t>: 364 M$</a:t>
            </a:r>
          </a:p>
          <a:p>
            <a:pPr lvl="1" eaLnBrk="1" hangingPunct="1">
              <a:spcBef>
                <a:spcPct val="0"/>
              </a:spcBef>
              <a:buSzTx/>
              <a:buFont typeface="Wingdings" panose="05000000000000000000" pitchFamily="2" charset="2"/>
              <a:buChar char="Ø"/>
              <a:defRPr/>
            </a:pPr>
            <a:r>
              <a:rPr lang="fr-CA" altLang="fr-FR" sz="1400" dirty="0" smtClean="0">
                <a:cs typeface="Arial" panose="020B0604020202020204" pitchFamily="34" charset="0"/>
              </a:rPr>
              <a:t>Budget de l’année de base: 370 M$</a:t>
            </a:r>
          </a:p>
          <a:p>
            <a:pPr lvl="1" eaLnBrk="1" hangingPunct="1">
              <a:spcBef>
                <a:spcPct val="0"/>
              </a:spcBef>
              <a:buSzTx/>
              <a:buFont typeface="Wingdings" panose="05000000000000000000" pitchFamily="2" charset="2"/>
              <a:buChar char="Ø"/>
              <a:defRPr/>
            </a:pPr>
            <a:r>
              <a:rPr lang="fr-CA" altLang="fr-FR" sz="1400" dirty="0" smtClean="0">
                <a:cs typeface="Arial" panose="020B0604020202020204" pitchFamily="34" charset="0"/>
              </a:rPr>
              <a:t>Ajustements économiques : + 5 M$</a:t>
            </a:r>
          </a:p>
          <a:p>
            <a:pPr lvl="1" eaLnBrk="1" hangingPunct="1">
              <a:spcBef>
                <a:spcPct val="0"/>
              </a:spcBef>
              <a:buSzTx/>
              <a:buFont typeface="Wingdings" panose="05000000000000000000" pitchFamily="2" charset="2"/>
              <a:buChar char="Ø"/>
              <a:defRPr/>
            </a:pPr>
            <a:r>
              <a:rPr lang="fr-CA" altLang="fr-FR" sz="1400" dirty="0" smtClean="0">
                <a:cs typeface="Arial" panose="020B0604020202020204" pitchFamily="34" charset="0"/>
              </a:rPr>
              <a:t>Évènements non prévus (budget non reconduit): - 6 M$</a:t>
            </a:r>
          </a:p>
          <a:p>
            <a:pPr lvl="1" eaLnBrk="1" hangingPunct="1">
              <a:spcBef>
                <a:spcPct val="0"/>
              </a:spcBef>
              <a:buSzTx/>
              <a:buFont typeface="Wingdings" panose="05000000000000000000" pitchFamily="2" charset="2"/>
              <a:buChar char="Ø"/>
              <a:defRPr/>
            </a:pPr>
            <a:r>
              <a:rPr lang="fr-CA" altLang="fr-FR" sz="1400" dirty="0" smtClean="0">
                <a:cs typeface="Arial" panose="020B0604020202020204" pitchFamily="34" charset="0"/>
              </a:rPr>
              <a:t>Maîtrise de la végétation: - 5 M$ (budget 2017)</a:t>
            </a:r>
          </a:p>
          <a:p>
            <a:pPr marL="344487" lvl="1" indent="0" eaLnBrk="1" hangingPunct="1">
              <a:spcBef>
                <a:spcPct val="0"/>
              </a:spcBef>
              <a:buSzTx/>
              <a:buFont typeface="Wingdings" panose="05000000000000000000" pitchFamily="2" charset="2"/>
              <a:buNone/>
              <a:defRPr/>
            </a:pPr>
            <a:endParaRPr lang="fr-CA" altLang="fr-FR" sz="1400" dirty="0" smtClean="0">
              <a:cs typeface="Arial" panose="020B0604020202020204" pitchFamily="34" charset="0"/>
            </a:endParaRPr>
          </a:p>
          <a:p>
            <a:pPr lvl="1" eaLnBrk="1" hangingPunct="1">
              <a:spcBef>
                <a:spcPct val="0"/>
              </a:spcBef>
              <a:buSzTx/>
              <a:buFont typeface="Wingdings" panose="05000000000000000000" pitchFamily="2" charset="2"/>
              <a:buChar char="Ø"/>
              <a:defRPr/>
            </a:pPr>
            <a:endParaRPr lang="fr-CA" altLang="fr-FR" sz="1400" dirty="0">
              <a:cs typeface="Arial" panose="020B0604020202020204" pitchFamily="34"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Bordure">
  <a:themeElements>
    <a:clrScheme name="Bordur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Bordur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ordur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Bordur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Bordur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Bordur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Bordur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Bordur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Bordur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Bordur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Bordur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de projet" ma:contentTypeID="0x010100F6681E3BDF397F418586AC591ADC81BB00B3263AB944EFC649B1C5687BCFA6FDD6" ma:contentTypeVersion="0" ma:contentTypeDescription="" ma:contentTypeScope="" ma:versionID="d9c900628825a26359f4b0040e74e21f">
  <xsd:schema xmlns:xsd="http://www.w3.org/2001/XMLSchema" xmlns:xs="http://www.w3.org/2001/XMLSchema" xmlns:p="http://schemas.microsoft.com/office/2006/metadata/properties" xmlns:ns2="a091097b-8ae3-4832-a2b2-51f9a78aeacd" xmlns:ns3="a84ed267-86d5-4fa1-a3cb-2fed497fe84f" targetNamespace="http://schemas.microsoft.com/office/2006/metadata/properties" ma:root="true" ma:fieldsID="b7e9dbe386427f7c04dd1b10a57eb55d" ns2:_="" ns3:_="">
    <xsd:import namespace="a091097b-8ae3-4832-a2b2-51f9a78aeacd"/>
    <xsd:import namespace="a84ed267-86d5-4fa1-a3cb-2fed497fe84f"/>
    <xsd:element name="properties">
      <xsd:complexType>
        <xsd:sequence>
          <xsd:element name="documentManagement">
            <xsd:complexType>
              <xsd:all>
                <xsd:element ref="ns2:Projet"/>
                <xsd:element ref="ns2:Provenance" minOccurs="0"/>
                <xsd:element ref="ns2:Déposant"/>
                <xsd:element ref="ns2:Catégorie_x0020_de_x0020_document" minOccurs="0"/>
                <xsd:element ref="ns2:Sous-catégorie" minOccurs="0"/>
                <xsd:element ref="ns2:Phase"/>
                <xsd:element ref="ns2:Précision_x0020_de_x0020_document" minOccurs="0"/>
                <xsd:element ref="ns2:Sujet" minOccurs="0"/>
                <xsd:element ref="ns2:Cote_x0020_de_x0020_déposant" minOccurs="0"/>
                <xsd:element ref="ns2:Accés_x0020_restreint" minOccurs="0"/>
                <xsd:element ref="ns2:Cote_x0020_de_x0020_piéce" minOccurs="0"/>
                <xsd:element ref="ns2:Inscrit_x0020_au_x0020_plumitif" minOccurs="0"/>
                <xsd:element ref="ns2:Numéro_x0020_plumitif" minOccurs="0"/>
                <xsd:element ref="ns2:Diffusable_x0020_sur_x0020_le_x0020_Web" minOccurs="0"/>
                <xsd:element ref="ns2:Ne_x0020_pas_x0020_envoyer_x0020_d_x0027_alerte" minOccurs="0"/>
                <xsd:element ref="ns2:Confidentiel"/>
                <xsd:element ref="ns2:Date_x0020_de_x0020_confidentialité_x0020_relevée" minOccurs="0"/>
                <xsd:element ref="ns2:Copie_x0020_papier_x0020_reçue" minOccurs="0"/>
                <xsd:element ref="ns2:Date_x0020_de_x0020_réception_x0020_copie_x0020_papier" minOccurs="0"/>
                <xsd:element ref="ns3:_dlc_DocId" minOccurs="0"/>
                <xsd:element ref="ns3:_dlc_DocIdUrl" minOccurs="0"/>
                <xsd:element ref="ns3:_dlc_DocIdPersistId" minOccurs="0"/>
                <xsd:element ref="ns2:Hidden_UploadedBy" minOccurs="0"/>
                <xsd:element ref="ns2:Hidden_UploadedAt" minOccurs="0"/>
                <xsd:element ref="ns2:Hidden_ApprovedBy" minOccurs="0"/>
                <xsd:element ref="ns2:Hidden_ApprovedAt" minOccurs="0"/>
                <xsd:element ref="ns2:Statu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91097b-8ae3-4832-a2b2-51f9a78aeacd" elementFormDefault="qualified">
    <xsd:import namespace="http://schemas.microsoft.com/office/2006/documentManagement/types"/>
    <xsd:import namespace="http://schemas.microsoft.com/office/infopath/2007/PartnerControls"/>
    <xsd:element name="Projet" ma:index="1" ma:displayName="Projet" ma:list="{CE87CB4F-F3B1-42AD-9CE0-0125D6B4080B}" ma:internalName="Projet" ma:readOnly="false" ma:showField="Num_x00e9_ro_x0020_du_x0020_proj" ma:web="{76ddd5ea-d475-414e-8091-4675c7a4bd1a}">
      <xsd:simpleType>
        <xsd:restriction base="dms:Lookup"/>
      </xsd:simpleType>
    </xsd:element>
    <xsd:element name="Provenance" ma:index="2" nillable="true" ma:displayName="Provenance" ma:list="{3A1A4597-1672-4F84-9DE7-FBA0AEBF9CE3}" ma:internalName="Provenance" ma:showField="Title" ma:web="{76ddd5ea-d475-414e-8091-4675c7a4bd1a}">
      <xsd:simpleType>
        <xsd:restriction base="dms:Lookup"/>
      </xsd:simpleType>
    </xsd:element>
    <xsd:element name="Déposant" ma:index="3" ma:displayName="Déposant" ma:list="{A2D4550E-DC70-4FE1-8010-4C446E5D8D2C}" ma:internalName="D_x00e9_posant" ma:showField="Title" ma:web="{76ddd5ea-d475-414e-8091-4675c7a4bd1a}">
      <xsd:simpleType>
        <xsd:restriction base="dms:Lookup"/>
      </xsd:simpleType>
    </xsd:element>
    <xsd:element name="Catégorie_x0020_de_x0020_document" ma:index="4" nillable="true" ma:displayName="Catégorie de document" ma:list="{F7545102-6201-4483-9929-E858F36BE31E}" ma:internalName="Cat_x00e9_gorie_x0020_de_x0020_document" ma:showField="Title" ma:web="{76ddd5ea-d475-414e-8091-4675c7a4bd1a}">
      <xsd:simpleType>
        <xsd:restriction base="dms:Lookup"/>
      </xsd:simpleType>
    </xsd:element>
    <xsd:element name="Sous-catégorie" ma:index="5" nillable="true" ma:displayName="Sous-catégorie" ma:list="{8F61632E-9A95-48F5-95F9-D05D88255F44}" ma:internalName="Sous_x002d_cat_x00e9_gorie" ma:showField="Title" ma:web="{76ddd5ea-d475-414e-8091-4675c7a4bd1a}">
      <xsd:simpleType>
        <xsd:restriction base="dms:Lookup"/>
      </xsd:simpleType>
    </xsd:element>
    <xsd:element name="Phase" ma:index="6" ma:displayName="Phase" ma:list="{1721197D-7382-4457-968B-EC653058772A}" ma:internalName="Phase" ma:showField="Title" ma:web="{76ddd5ea-d475-414e-8091-4675c7a4bd1a}">
      <xsd:simpleType>
        <xsd:restriction base="dms:Lookup"/>
      </xsd:simpleType>
    </xsd:element>
    <xsd:element name="Précision_x0020_de_x0020_document" ma:index="7" nillable="true" ma:displayName="Précisions de document" ma:hidden="true" ma:list="{CD8F73AF-CF7D-4F56-B7C5-E37D10A86459}" ma:internalName="Pr_x00e9_cision_x0020_de_x0020_document" ma:readOnly="false" ma:showField="Title" ma:web="{76ddd5ea-d475-414e-8091-4675c7a4bd1a}">
      <xsd:simpleType>
        <xsd:restriction base="dms:Lookup"/>
      </xsd:simpleType>
    </xsd:element>
    <xsd:element name="Sujet" ma:index="8" nillable="true" ma:displayName="Sujet" ma:internalName="Sujet">
      <xsd:simpleType>
        <xsd:restriction base="dms:Note">
          <xsd:maxLength value="255"/>
        </xsd:restriction>
      </xsd:simpleType>
    </xsd:element>
    <xsd:element name="Cote_x0020_de_x0020_déposant" ma:index="9" nillable="true" ma:displayName="Cote déposant" ma:internalName="Cote_x0020_de_x0020_d_x00e9_posant">
      <xsd:simpleType>
        <xsd:restriction base="dms:Text">
          <xsd:maxLength value="255"/>
        </xsd:restriction>
      </xsd:simpleType>
    </xsd:element>
    <xsd:element name="Accés_x0020_restreint" ma:index="10" nillable="true" ma:displayName="Accès restreint" ma:default="0" ma:internalName="Acc_x00e9_s_x0020_restreint">
      <xsd:simpleType>
        <xsd:restriction base="dms:Boolean"/>
      </xsd:simpleType>
    </xsd:element>
    <xsd:element name="Cote_x0020_de_x0020_piéce" ma:index="11" nillable="true" ma:displayName="Cote de pièce" ma:internalName="Cote_x0020_de_x0020_pi_x00e9_ce">
      <xsd:simpleType>
        <xsd:restriction base="dms:Text">
          <xsd:maxLength value="255"/>
        </xsd:restriction>
      </xsd:simpleType>
    </xsd:element>
    <xsd:element name="Inscrit_x0020_au_x0020_plumitif" ma:index="12" nillable="true" ma:displayName="Inscrit au plumitif" ma:default="1" ma:internalName="Inscrit_x0020_au_x0020_plumitif">
      <xsd:simpleType>
        <xsd:restriction base="dms:Boolean"/>
      </xsd:simpleType>
    </xsd:element>
    <xsd:element name="Numéro_x0020_plumitif" ma:index="13" nillable="true" ma:displayName="Numéro plumitif" ma:decimals="0" ma:internalName="Num_x00e9_ro_x0020_plumitif">
      <xsd:simpleType>
        <xsd:restriction base="dms:Number">
          <xsd:maxInclusive value="9999"/>
          <xsd:minInclusive value="1"/>
        </xsd:restriction>
      </xsd:simpleType>
    </xsd:element>
    <xsd:element name="Diffusable_x0020_sur_x0020_le_x0020_Web" ma:index="14" nillable="true" ma:displayName="Diffusable sur le Web" ma:default="1" ma:internalName="Diffusable_x0020_sur_x0020_le_x0020_Web">
      <xsd:simpleType>
        <xsd:restriction base="dms:Boolean"/>
      </xsd:simpleType>
    </xsd:element>
    <xsd:element name="Ne_x0020_pas_x0020_envoyer_x0020_d_x0027_alerte" ma:index="15" nillable="true" ma:displayName="Ne pas envoyer d'alerte" ma:default="1" ma:internalName="Ne_x0020_pas_x0020_envoyer_x0020_d_x0027_alerte">
      <xsd:simpleType>
        <xsd:restriction base="dms:Boolean"/>
      </xsd:simpleType>
    </xsd:element>
    <xsd:element name="Confidentiel" ma:index="16" ma:displayName="Confidentiel" ma:list="{79B26B89-E55A-4B03-BEFA-7EE3A90275CF}" ma:internalName="Confidentiel" ma:showField="Title" ma:web="{76ddd5ea-d475-414e-8091-4675c7a4bd1a}">
      <xsd:simpleType>
        <xsd:restriction base="dms:Lookup"/>
      </xsd:simpleType>
    </xsd:element>
    <xsd:element name="Date_x0020_de_x0020_confidentialité_x0020_relevée" ma:index="17" nillable="true" ma:displayName="Date de confidentialité relevée" ma:format="DateOnly" ma:internalName="Date_x0020_de_x0020_confidentialit_x00e9__x0020_relev_x00e9_e">
      <xsd:simpleType>
        <xsd:restriction base="dms:DateTime"/>
      </xsd:simpleType>
    </xsd:element>
    <xsd:element name="Copie_x0020_papier_x0020_reçue" ma:index="18" nillable="true" ma:displayName="Copie papier reçue" ma:default="0" ma:internalName="Copie_x0020_papier_x0020_re_x00e7_ue">
      <xsd:simpleType>
        <xsd:restriction base="dms:Boolean"/>
      </xsd:simpleType>
    </xsd:element>
    <xsd:element name="Date_x0020_de_x0020_réception_x0020_copie_x0020_papier" ma:index="19" nillable="true" ma:displayName="Date de réception copie papier" ma:format="DateOnly" ma:internalName="Date_x0020_de_x0020_r_x00e9_ception_x0020_copie_x0020_papier">
      <xsd:simpleType>
        <xsd:restriction base="dms:DateTime"/>
      </xsd:simpleType>
    </xsd:element>
    <xsd:element name="Hidden_UploadedBy" ma:index="33" nillable="true" ma:displayName="Hidden_UploadedBy" ma:hidden="true" ma:internalName="Hidden_UploadedBy" ma:readOnly="false">
      <xsd:simpleType>
        <xsd:restriction base="dms:Text">
          <xsd:maxLength value="100"/>
        </xsd:restriction>
      </xsd:simpleType>
    </xsd:element>
    <xsd:element name="Hidden_UploadedAt" ma:index="34" nillable="true" ma:displayName="Hidden_UploadedAt" ma:default="[today]" ma:format="DateTime" ma:hidden="true" ma:internalName="Hidden_UploadedAt" ma:readOnly="false">
      <xsd:simpleType>
        <xsd:restriction base="dms:DateTime"/>
      </xsd:simpleType>
    </xsd:element>
    <xsd:element name="Hidden_ApprovedBy" ma:index="35" nillable="true" ma:displayName="Hidden_ApprovedBy" ma:hidden="true" ma:internalName="Hidden_ApprovedBy" ma:readOnly="false">
      <xsd:simpleType>
        <xsd:restriction base="dms:Text">
          <xsd:maxLength value="100"/>
        </xsd:restriction>
      </xsd:simpleType>
    </xsd:element>
    <xsd:element name="Hidden_ApprovedAt" ma:index="36" nillable="true" ma:displayName="Hidden_ApprovedAt" ma:default="[today]" ma:format="DateTime" ma:hidden="true" ma:internalName="Hidden_ApprovedAt" ma:readOnly="false">
      <xsd:simpleType>
        <xsd:restriction base="dms:DateTime"/>
      </xsd:simpleType>
    </xsd:element>
    <xsd:element name="Statut" ma:index="37" nillable="true" ma:displayName="Statut" ma:hidden="true" ma:internalName="Statut" ma:readOnly="false">
      <xsd:simpleType>
        <xsd:restriction base="dms:Text">
          <xsd:maxLength value="10"/>
        </xsd:restriction>
      </xsd:simpleType>
    </xsd:element>
  </xsd:schema>
  <xsd:schema xmlns:xsd="http://www.w3.org/2001/XMLSchema" xmlns:xs="http://www.w3.org/2001/XMLSchema" xmlns:dms="http://schemas.microsoft.com/office/2006/documentManagement/types" xmlns:pc="http://schemas.microsoft.com/office/infopath/2007/PartnerControls" targetNamespace="a84ed267-86d5-4fa1-a3cb-2fed497fe84f" elementFormDefault="qualified">
    <xsd:import namespace="http://schemas.microsoft.com/office/2006/documentManagement/types"/>
    <xsd:import namespace="http://schemas.microsoft.com/office/infopath/2007/PartnerControls"/>
    <xsd:element name="_dlc_DocId" ma:index="22" nillable="true" ma:displayName="Valeur d’ID de document" ma:description="Valeur de l’ID de document affecté à cet élément." ma:internalName="_dlc_DocId" ma:readOnly="true">
      <xsd:simpleType>
        <xsd:restriction base="dms:Text"/>
      </xsd:simpleType>
    </xsd:element>
    <xsd:element name="_dlc_DocIdUrl" ma:index="23"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4" nillable="true" ma:displayName="Conserver l’ID" ma:description="Conserver l’ID lors de l’ajout."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Type de contenu"/>
        <xsd:element ref="dc:title" minOccurs="0" maxOccurs="1"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hase xmlns="a091097b-8ae3-4832-a2b2-51f9a78aeacd">1</Phase>
    <Sujet xmlns="a091097b-8ae3-4832-a2b2-51f9a78aeacd">Présentation de la FCEI (pièce déposée par Me Delphine Pittet)</Sujet>
    <Confidentiel xmlns="a091097b-8ae3-4832-a2b2-51f9a78aeacd">3</Confidentiel>
    <Projet xmlns="a091097b-8ae3-4832-a2b2-51f9a78aeacd">551</Projet>
    <Provenance xmlns="a091097b-8ae3-4832-a2b2-51f9a78aeacd">2</Provenance>
    <Hidden_UploadedAt xmlns="a091097b-8ae3-4832-a2b2-51f9a78aeacd">2023-01-25T02:00:29+00:00</Hidden_UploadedAt>
    <Accés_x0020_restreint xmlns="a091097b-8ae3-4832-a2b2-51f9a78aeacd">false</Accés_x0020_restreint>
    <Précision_x0020_de_x0020_document xmlns="a091097b-8ae3-4832-a2b2-51f9a78aeacd" xsi:nil="true"/>
    <Déposant xmlns="a091097b-8ae3-4832-a2b2-51f9a78aeacd">64</Déposant>
    <Sous-catégorie xmlns="a091097b-8ae3-4832-a2b2-51f9a78aeacd" xsi:nil="true"/>
    <Copie_x0020_papier_x0020_reçue xmlns="a091097b-8ae3-4832-a2b2-51f9a78aeacd">false</Copie_x0020_papier_x0020_reçue>
    <Cote_x0020_de_x0020_déposant xmlns="a091097b-8ae3-4832-a2b2-51f9a78aeacd" xsi:nil="true"/>
    <Inscrit_x0020_au_x0020_plumitif xmlns="a091097b-8ae3-4832-a2b2-51f9a78aeacd">true</Inscrit_x0020_au_x0020_plumitif>
    <Numéro_x0020_plumitif xmlns="a091097b-8ae3-4832-a2b2-51f9a78aeacd">262</Numéro_x0020_plumitif>
    <Hidden_UploadedBy xmlns="a091097b-8ae3-4832-a2b2-51f9a78aeacd" xsi:nil="true"/>
    <Hidden_ApprovedBy xmlns="a091097b-8ae3-4832-a2b2-51f9a78aeacd" xsi:nil="true"/>
    <Statut xmlns="a091097b-8ae3-4832-a2b2-51f9a78aeacd" xsi:nil="true"/>
    <Catégorie_x0020_de_x0020_document xmlns="a091097b-8ae3-4832-a2b2-51f9a78aeacd">2</Catégorie_x0020_de_x0020_document>
    <Date_x0020_de_x0020_confidentialité_x0020_relevée xmlns="a091097b-8ae3-4832-a2b2-51f9a78aeacd" xsi:nil="true"/>
    <Hidden_ApprovedAt xmlns="a091097b-8ae3-4832-a2b2-51f9a78aeacd">2023-01-25T02:00:29+00:00</Hidden_ApprovedAt>
    <Cote_x0020_de_x0020_piéce xmlns="a091097b-8ae3-4832-a2b2-51f9a78aeacd">C-FCEI-0016</Cote_x0020_de_x0020_piéce>
    <Diffusable_x0020_sur_x0020_le_x0020_Web xmlns="a091097b-8ae3-4832-a2b2-51f9a78aeacd">true</Diffusable_x0020_sur_x0020_le_x0020_Web>
    <Date_x0020_de_x0020_réception_x0020_copie_x0020_papier xmlns="a091097b-8ae3-4832-a2b2-51f9a78aeacd" xsi:nil="true"/>
    <Ne_x0020_pas_x0020_envoyer_x0020_d_x0027_alerte xmlns="a091097b-8ae3-4832-a2b2-51f9a78aeacd">false</Ne_x0020_pas_x0020_envoyer_x0020_d_x0027_alerte>
    <_dlc_DocId xmlns="a84ed267-86d5-4fa1-a3cb-2fed497fe84f">W2HFWTQUJJY6-1046278080-350</_dlc_DocId>
    <_dlc_DocIdUrl xmlns="a84ed267-86d5-4fa1-a3cb-2fed497fe84f">
      <Url>http://s10mtlweb:8081/551/_layouts/15/DocIdRedir.aspx?ID=W2HFWTQUJJY6-1046278080-350</Url>
      <Description>W2HFWTQUJJY6-1046278080-350</Description>
    </_dlc_DocIdUrl>
  </documentManagement>
</p:properties>
</file>

<file path=customXml/itemProps1.xml><?xml version="1.0" encoding="utf-8"?>
<ds:datastoreItem xmlns:ds="http://schemas.openxmlformats.org/officeDocument/2006/customXml" ds:itemID="{FA82C0A8-E39A-45D3-88D8-8442F56F3A72}"/>
</file>

<file path=customXml/itemProps2.xml><?xml version="1.0" encoding="utf-8"?>
<ds:datastoreItem xmlns:ds="http://schemas.openxmlformats.org/officeDocument/2006/customXml" ds:itemID="{D16964F1-8A9E-4DAB-A14C-CDDD2873FC0A}"/>
</file>

<file path=customXml/itemProps3.xml><?xml version="1.0" encoding="utf-8"?>
<ds:datastoreItem xmlns:ds="http://schemas.openxmlformats.org/officeDocument/2006/customXml" ds:itemID="{BC8DBBC6-DFDC-4BD5-B886-9318FB528DBA}"/>
</file>

<file path=customXml/itemProps4.xml><?xml version="1.0" encoding="utf-8"?>
<ds:datastoreItem xmlns:ds="http://schemas.openxmlformats.org/officeDocument/2006/customXml" ds:itemID="{69D06E68-2375-468A-BAA8-992450BA5982}"/>
</file>

<file path=docProps/app.xml><?xml version="1.0" encoding="utf-8"?>
<Properties xmlns="http://schemas.openxmlformats.org/officeDocument/2006/extended-properties" xmlns:vt="http://schemas.openxmlformats.org/officeDocument/2006/docPropsVTypes">
  <Template>Edge</Template>
  <TotalTime>38689</TotalTime>
  <Words>428</Words>
  <Application>Microsoft Office PowerPoint</Application>
  <PresentationFormat>Affichage à l'écran (4:3)</PresentationFormat>
  <Paragraphs>103</Paragraphs>
  <Slides>6</Slides>
  <Notes>6</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Garamond</vt:lpstr>
      <vt:lpstr>Wingdings</vt:lpstr>
      <vt:lpstr>Bordure</vt:lpstr>
      <vt:lpstr>Présentation de la FCEI  Antoine Gosselin, économiste </vt:lpstr>
      <vt:lpstr>Budget de maintenance – Année 2018</vt:lpstr>
      <vt:lpstr>Budget de maintenance – Année 2018</vt:lpstr>
      <vt:lpstr>Budget de maintenance – Année 2018</vt:lpstr>
      <vt:lpstr>Budget de maintenance – Année 2019</vt:lpstr>
      <vt:lpstr>Budget de maintenance – Année 2019</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dc:title>
  <dc:subject>Présentation de la FCEI (pièce déposée par Me Delphine Pittet)</dc:subject>
  <dc:creator>user</dc:creator>
  <cp:lastModifiedBy>Me Pittet</cp:lastModifiedBy>
  <cp:revision>2969</cp:revision>
  <cp:lastPrinted>2013-12-12T13:17:39Z</cp:lastPrinted>
  <dcterms:created xsi:type="dcterms:W3CDTF">2010-09-09T22:58:39Z</dcterms:created>
  <dcterms:modified xsi:type="dcterms:W3CDTF">2018-11-30T13:45:44Z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0x010100F6681E3BDF397F418586AC591ADC81BB00B3263AB944EFC649B1C5687BCFA6FDD6</vt:lpwstr>
  </property>
  <property fmtid="{D5CDD505-2E9C-101B-9397-08002B2CF9AE}" pid="4" name="Order">
    <vt:r8>4030000</vt:r8>
  </property>
  <property fmtid="{D5CDD505-2E9C-101B-9397-08002B2CF9AE}" pid="5" name="_dlc_DocIdItemGuid">
    <vt:lpwstr>58d822ad-4994-43cf-8f70-13c7ee08b767</vt:lpwstr>
  </property>
</Properties>
</file>