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9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56" r:id="rId1"/>
  </p:sldMasterIdLst>
  <p:notesMasterIdLst>
    <p:notesMasterId r:id="rId13"/>
  </p:notesMasterIdLst>
  <p:sldIdLst>
    <p:sldId id="256" r:id="rId2"/>
    <p:sldId id="265" r:id="rId3"/>
    <p:sldId id="261" r:id="rId4"/>
    <p:sldId id="266" r:id="rId5"/>
    <p:sldId id="269" r:id="rId6"/>
    <p:sldId id="270" r:id="rId7"/>
    <p:sldId id="274" r:id="rId8"/>
    <p:sldId id="271" r:id="rId9"/>
    <p:sldId id="272" r:id="rId10"/>
    <p:sldId id="275" r:id="rId11"/>
    <p:sldId id="27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94" d="100"/>
          <a:sy n="94" d="100"/>
        </p:scale>
        <p:origin x="68" y="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6" d="100"/>
          <a:sy n="66" d="100"/>
        </p:scale>
        <p:origin x="0" y="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customXml" Target="../customXml/item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EB2D5-7A16-4835-BEC9-4B239E94B7C7}" type="datetimeFigureOut">
              <a:rPr lang="en-US" smtClean="0"/>
              <a:t>6/14/2022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4466E7-23F0-46BD-B92A-9A4C62878DD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904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Default Image"/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833221" y="0"/>
            <a:ext cx="7358779" cy="6856201"/>
          </a:xfrm>
          <a:prstGeom prst="rect">
            <a:avLst/>
          </a:prstGeom>
        </p:spPr>
      </p:pic>
      <p:sp>
        <p:nvSpPr>
          <p:cNvPr id="31" name="White Slash"/>
          <p:cNvSpPr/>
          <p:nvPr/>
        </p:nvSpPr>
        <p:spPr>
          <a:xfrm>
            <a:off x="-90062" y="0"/>
            <a:ext cx="10024566" cy="6858000"/>
          </a:xfrm>
          <a:custGeom>
            <a:avLst/>
            <a:gdLst>
              <a:gd name="connsiteX0" fmla="*/ 0 w 10024566"/>
              <a:gd name="connsiteY0" fmla="*/ 0 h 6858000"/>
              <a:gd name="connsiteX1" fmla="*/ 1515566 w 10024566"/>
              <a:gd name="connsiteY1" fmla="*/ 0 h 6858000"/>
              <a:gd name="connsiteX2" fmla="*/ 1827294 w 10024566"/>
              <a:gd name="connsiteY2" fmla="*/ 0 h 6858000"/>
              <a:gd name="connsiteX3" fmla="*/ 5290955 w 10024566"/>
              <a:gd name="connsiteY3" fmla="*/ 0 h 6858000"/>
              <a:gd name="connsiteX4" fmla="*/ 5290961 w 10024566"/>
              <a:gd name="connsiteY4" fmla="*/ 0 h 6858000"/>
              <a:gd name="connsiteX5" fmla="*/ 10024566 w 10024566"/>
              <a:gd name="connsiteY5" fmla="*/ 0 h 6858000"/>
              <a:gd name="connsiteX6" fmla="*/ 5619296 w 10024566"/>
              <a:gd name="connsiteY6" fmla="*/ 6858000 h 6858000"/>
              <a:gd name="connsiteX7" fmla="*/ 0 w 10024566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024566" h="6858000">
                <a:moveTo>
                  <a:pt x="0" y="0"/>
                </a:moveTo>
                <a:lnTo>
                  <a:pt x="1515566" y="0"/>
                </a:lnTo>
                <a:lnTo>
                  <a:pt x="1827294" y="0"/>
                </a:lnTo>
                <a:lnTo>
                  <a:pt x="5290955" y="0"/>
                </a:lnTo>
                <a:lnTo>
                  <a:pt x="5290961" y="0"/>
                </a:lnTo>
                <a:lnTo>
                  <a:pt x="10024566" y="0"/>
                </a:lnTo>
                <a:lnTo>
                  <a:pt x="561929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pic>
        <p:nvPicPr>
          <p:cNvPr id="43" name="Pattern Background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-120542" y="0"/>
            <a:ext cx="9824135" cy="5486400"/>
          </a:xfrm>
          <a:custGeom>
            <a:avLst/>
            <a:gdLst>
              <a:gd name="connsiteX0" fmla="*/ 0 w 9824135"/>
              <a:gd name="connsiteY0" fmla="*/ 0 h 5486400"/>
              <a:gd name="connsiteX1" fmla="*/ 22589 w 9824135"/>
              <a:gd name="connsiteY1" fmla="*/ 0 h 5486400"/>
              <a:gd name="connsiteX2" fmla="*/ 206687 w 9824135"/>
              <a:gd name="connsiteY2" fmla="*/ 0 h 5486400"/>
              <a:gd name="connsiteX3" fmla="*/ 556089 w 9824135"/>
              <a:gd name="connsiteY3" fmla="*/ 0 h 5486400"/>
              <a:gd name="connsiteX4" fmla="*/ 599423 w 9824135"/>
              <a:gd name="connsiteY4" fmla="*/ 0 h 5486400"/>
              <a:gd name="connsiteX5" fmla="*/ 1284372 w 9824135"/>
              <a:gd name="connsiteY5" fmla="*/ 0 h 5486400"/>
              <a:gd name="connsiteX6" fmla="*/ 1687391 w 9824135"/>
              <a:gd name="connsiteY6" fmla="*/ 0 h 5486400"/>
              <a:gd name="connsiteX7" fmla="*/ 1696135 w 9824135"/>
              <a:gd name="connsiteY7" fmla="*/ 0 h 5486400"/>
              <a:gd name="connsiteX8" fmla="*/ 2635901 w 9824135"/>
              <a:gd name="connsiteY8" fmla="*/ 0 h 5486400"/>
              <a:gd name="connsiteX9" fmla="*/ 3016935 w 9824135"/>
              <a:gd name="connsiteY9" fmla="*/ 0 h 5486400"/>
              <a:gd name="connsiteX10" fmla="*/ 3266317 w 9824135"/>
              <a:gd name="connsiteY10" fmla="*/ 0 h 5486400"/>
              <a:gd name="connsiteX11" fmla="*/ 6037246 w 9824135"/>
              <a:gd name="connsiteY11" fmla="*/ 0 h 5486400"/>
              <a:gd name="connsiteX12" fmla="*/ 6037251 w 9824135"/>
              <a:gd name="connsiteY12" fmla="*/ 0 h 5486400"/>
              <a:gd name="connsiteX13" fmla="*/ 9824135 w 9824135"/>
              <a:gd name="connsiteY13" fmla="*/ 0 h 5486400"/>
              <a:gd name="connsiteX14" fmla="*/ 6299919 w 9824135"/>
              <a:gd name="connsiteY14" fmla="*/ 5486400 h 5486400"/>
              <a:gd name="connsiteX15" fmla="*/ 2635901 w 9824135"/>
              <a:gd name="connsiteY15" fmla="*/ 5486400 h 5486400"/>
              <a:gd name="connsiteX16" fmla="*/ 1696135 w 9824135"/>
              <a:gd name="connsiteY16" fmla="*/ 5486400 h 5486400"/>
              <a:gd name="connsiteX17" fmla="*/ 1687391 w 9824135"/>
              <a:gd name="connsiteY17" fmla="*/ 5486400 h 5486400"/>
              <a:gd name="connsiteX18" fmla="*/ 1284372 w 9824135"/>
              <a:gd name="connsiteY18" fmla="*/ 5486400 h 5486400"/>
              <a:gd name="connsiteX19" fmla="*/ 599423 w 9824135"/>
              <a:gd name="connsiteY19" fmla="*/ 5486400 h 5486400"/>
              <a:gd name="connsiteX20" fmla="*/ 556089 w 9824135"/>
              <a:gd name="connsiteY20" fmla="*/ 5486400 h 5486400"/>
              <a:gd name="connsiteX21" fmla="*/ 206687 w 9824135"/>
              <a:gd name="connsiteY21" fmla="*/ 5486400 h 5486400"/>
              <a:gd name="connsiteX22" fmla="*/ 22589 w 9824135"/>
              <a:gd name="connsiteY22" fmla="*/ 5486400 h 5486400"/>
              <a:gd name="connsiteX23" fmla="*/ 0 w 9824135"/>
              <a:gd name="connsiteY23" fmla="*/ 5486400 h 548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9824135" h="5486400">
                <a:moveTo>
                  <a:pt x="0" y="0"/>
                </a:moveTo>
                <a:lnTo>
                  <a:pt x="22589" y="0"/>
                </a:lnTo>
                <a:lnTo>
                  <a:pt x="206687" y="0"/>
                </a:lnTo>
                <a:lnTo>
                  <a:pt x="556089" y="0"/>
                </a:lnTo>
                <a:lnTo>
                  <a:pt x="599423" y="0"/>
                </a:lnTo>
                <a:lnTo>
                  <a:pt x="1284372" y="0"/>
                </a:lnTo>
                <a:lnTo>
                  <a:pt x="1687391" y="0"/>
                </a:lnTo>
                <a:lnTo>
                  <a:pt x="1696135" y="0"/>
                </a:lnTo>
                <a:lnTo>
                  <a:pt x="2635901" y="0"/>
                </a:lnTo>
                <a:lnTo>
                  <a:pt x="3016935" y="0"/>
                </a:lnTo>
                <a:lnTo>
                  <a:pt x="3266317" y="0"/>
                </a:lnTo>
                <a:lnTo>
                  <a:pt x="6037246" y="0"/>
                </a:lnTo>
                <a:lnTo>
                  <a:pt x="6037251" y="0"/>
                </a:lnTo>
                <a:lnTo>
                  <a:pt x="9824135" y="0"/>
                </a:lnTo>
                <a:lnTo>
                  <a:pt x="6299919" y="5486400"/>
                </a:lnTo>
                <a:lnTo>
                  <a:pt x="2635901" y="5486400"/>
                </a:lnTo>
                <a:lnTo>
                  <a:pt x="1696135" y="5486400"/>
                </a:lnTo>
                <a:lnTo>
                  <a:pt x="1687391" y="5486400"/>
                </a:lnTo>
                <a:lnTo>
                  <a:pt x="1284372" y="5486400"/>
                </a:lnTo>
                <a:lnTo>
                  <a:pt x="599423" y="5486400"/>
                </a:lnTo>
                <a:lnTo>
                  <a:pt x="556089" y="5486400"/>
                </a:lnTo>
                <a:lnTo>
                  <a:pt x="206687" y="5486400"/>
                </a:lnTo>
                <a:lnTo>
                  <a:pt x="22589" y="5486400"/>
                </a:lnTo>
                <a:lnTo>
                  <a:pt x="0" y="5486400"/>
                </a:lnTo>
                <a:close/>
              </a:path>
            </a:pathLst>
          </a:custGeom>
        </p:spPr>
      </p:pic>
      <p:sp>
        <p:nvSpPr>
          <p:cNvPr id="51" name="Picture Placeholder"/>
          <p:cNvSpPr>
            <a:spLocks noGrp="1"/>
          </p:cNvSpPr>
          <p:nvPr>
            <p:ph type="pic" sz="quarter" idx="19" hasCustomPrompt="1"/>
          </p:nvPr>
        </p:nvSpPr>
        <p:spPr>
          <a:xfrm>
            <a:off x="5521343" y="0"/>
            <a:ext cx="6670657" cy="6858000"/>
          </a:xfrm>
          <a:custGeom>
            <a:avLst/>
            <a:gdLst>
              <a:gd name="connsiteX0" fmla="*/ 4405270 w 6670657"/>
              <a:gd name="connsiteY0" fmla="*/ 0 h 6858000"/>
              <a:gd name="connsiteX1" fmla="*/ 6670657 w 6670657"/>
              <a:gd name="connsiteY1" fmla="*/ 0 h 6858000"/>
              <a:gd name="connsiteX2" fmla="*/ 6670657 w 6670657"/>
              <a:gd name="connsiteY2" fmla="*/ 6858000 h 6858000"/>
              <a:gd name="connsiteX3" fmla="*/ 0 w 6670657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70657" h="6858000">
                <a:moveTo>
                  <a:pt x="4405270" y="0"/>
                </a:moveTo>
                <a:lnTo>
                  <a:pt x="6670657" y="0"/>
                </a:lnTo>
                <a:lnTo>
                  <a:pt x="6670657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6" name="Brattle Logo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0508" y="5426646"/>
            <a:ext cx="3323333" cy="1445650"/>
          </a:xfrm>
          <a:prstGeom prst="rect">
            <a:avLst/>
          </a:prstGeom>
        </p:spPr>
      </p:pic>
      <p:sp>
        <p:nvSpPr>
          <p:cNvPr id="13" name="Date"/>
          <p:cNvSpPr>
            <a:spLocks noGrp="1"/>
          </p:cNvSpPr>
          <p:nvPr>
            <p:ph type="body" sz="quarter" idx="26" hasCustomPrompt="1"/>
          </p:nvPr>
        </p:nvSpPr>
        <p:spPr>
          <a:xfrm>
            <a:off x="516416" y="4555220"/>
            <a:ext cx="3040800" cy="590942"/>
          </a:xfrm>
        </p:spPr>
        <p:txBody>
          <a:bodyPr lIns="45720">
            <a:noAutofit/>
          </a:bodyPr>
          <a:lstStyle>
            <a:lvl1pPr marL="60325" indent="-60325">
              <a:defRPr sz="1600" b="1" cap="all" spc="50" baseline="0">
                <a:solidFill>
                  <a:schemeClr val="bg1"/>
                </a:solidFill>
                <a:latin typeface="+mn-lt"/>
              </a:defRPr>
            </a:lvl1pPr>
            <a:lvl2pPr marL="58738" indent="0">
              <a:spcBef>
                <a:spcPts val="300"/>
              </a:spcBef>
              <a:buNone/>
              <a:defRPr sz="2000">
                <a:solidFill>
                  <a:schemeClr val="bg1"/>
                </a:solidFill>
                <a:latin typeface="+mn-lt"/>
              </a:defRPr>
            </a:lvl2pPr>
            <a:lvl3pPr>
              <a:defRPr sz="1600">
                <a:solidFill>
                  <a:schemeClr val="bg1"/>
                </a:solidFill>
                <a:latin typeface="+mn-lt"/>
              </a:defRPr>
            </a:lvl3pPr>
            <a:lvl5pPr marL="1828800" indent="0">
              <a:buNone/>
              <a:defRPr/>
            </a:lvl5pPr>
            <a:lvl7pPr>
              <a:spcBef>
                <a:spcPts val="300"/>
              </a:spcBef>
              <a:defRPr baseline="0">
                <a:solidFill>
                  <a:schemeClr val="tx1"/>
                </a:solidFill>
              </a:defRPr>
            </a:lvl7pPr>
          </a:lstStyle>
          <a:p>
            <a:pPr lvl="0"/>
            <a:r>
              <a:rPr lang="en-US" dirty="0" smtClean="0"/>
              <a:t>Date</a:t>
            </a:r>
          </a:p>
        </p:txBody>
      </p:sp>
      <p:sp>
        <p:nvSpPr>
          <p:cNvPr id="28" name="Presented For"/>
          <p:cNvSpPr>
            <a:spLocks noGrp="1"/>
          </p:cNvSpPr>
          <p:nvPr>
            <p:ph type="body" sz="quarter" idx="22" hasCustomPrompt="1"/>
          </p:nvPr>
        </p:nvSpPr>
        <p:spPr>
          <a:xfrm>
            <a:off x="3786163" y="2655665"/>
            <a:ext cx="3261365" cy="1292225"/>
          </a:xfrm>
        </p:spPr>
        <p:txBody>
          <a:bodyPr>
            <a:noAutofit/>
          </a:bodyPr>
          <a:lstStyle>
            <a:lvl1pPr marL="60325" indent="-60325">
              <a:defRPr sz="1600" b="1" cap="all" spc="50" baseline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</a:defRPr>
            </a:lvl1pPr>
            <a:lvl2pPr marL="58738" indent="0">
              <a:spcBef>
                <a:spcPts val="300"/>
              </a:spcBef>
              <a:buNone/>
              <a:defRPr sz="2000">
                <a:solidFill>
                  <a:schemeClr val="bg1"/>
                </a:solidFill>
                <a:latin typeface="+mn-lt"/>
              </a:defRPr>
            </a:lvl2pPr>
            <a:lvl3pPr>
              <a:defRPr sz="1600">
                <a:solidFill>
                  <a:schemeClr val="tx1"/>
                </a:solidFill>
                <a:latin typeface="+mn-lt"/>
              </a:defRPr>
            </a:lvl3pPr>
            <a:lvl5pPr marL="1828800" indent="0">
              <a:buNone/>
              <a:defRPr/>
            </a:lvl5pPr>
            <a:lvl7pPr>
              <a:spcBef>
                <a:spcPts val="300"/>
              </a:spcBef>
              <a:defRPr baseline="0">
                <a:solidFill>
                  <a:schemeClr val="tx1"/>
                </a:solidFill>
              </a:defRPr>
            </a:lvl7pPr>
          </a:lstStyle>
          <a:p>
            <a:pPr lvl="0"/>
            <a:r>
              <a:rPr lang="en-US" dirty="0" smtClean="0"/>
              <a:t>Presented For</a:t>
            </a:r>
          </a:p>
          <a:p>
            <a:pPr lvl="1"/>
            <a:r>
              <a:rPr lang="en-US" dirty="0" smtClean="0"/>
              <a:t>Client Names</a:t>
            </a:r>
          </a:p>
        </p:txBody>
      </p:sp>
      <p:sp>
        <p:nvSpPr>
          <p:cNvPr id="46" name="Presented By"/>
          <p:cNvSpPr>
            <a:spLocks noGrp="1"/>
          </p:cNvSpPr>
          <p:nvPr>
            <p:ph type="body" sz="quarter" idx="18" hasCustomPrompt="1"/>
          </p:nvPr>
        </p:nvSpPr>
        <p:spPr>
          <a:xfrm>
            <a:off x="516416" y="2655665"/>
            <a:ext cx="3040800" cy="1868167"/>
          </a:xfrm>
        </p:spPr>
        <p:txBody>
          <a:bodyPr lIns="45720">
            <a:noAutofit/>
          </a:bodyPr>
          <a:lstStyle>
            <a:lvl1pPr marL="60325" indent="-60325">
              <a:defRPr sz="1600" b="1" cap="all" spc="50" baseline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</a:defRPr>
            </a:lvl1pPr>
            <a:lvl2pPr marL="58738" indent="0">
              <a:spcBef>
                <a:spcPts val="300"/>
              </a:spcBef>
              <a:buNone/>
              <a:defRPr sz="2000">
                <a:solidFill>
                  <a:schemeClr val="bg1"/>
                </a:solidFill>
                <a:latin typeface="+mn-lt"/>
              </a:defRPr>
            </a:lvl2pPr>
            <a:lvl3pPr>
              <a:defRPr sz="1600">
                <a:solidFill>
                  <a:schemeClr val="bg1"/>
                </a:solidFill>
                <a:latin typeface="+mn-lt"/>
              </a:defRPr>
            </a:lvl3pPr>
            <a:lvl5pPr marL="1828800" indent="0">
              <a:buNone/>
              <a:defRPr/>
            </a:lvl5pPr>
            <a:lvl7pPr>
              <a:spcBef>
                <a:spcPts val="300"/>
              </a:spcBef>
              <a:defRPr baseline="0">
                <a:solidFill>
                  <a:schemeClr val="tx1"/>
                </a:solidFill>
              </a:defRPr>
            </a:lvl7pPr>
          </a:lstStyle>
          <a:p>
            <a:pPr lvl="0"/>
            <a:r>
              <a:rPr lang="en-US" dirty="0" smtClean="0"/>
              <a:t>Presented By</a:t>
            </a:r>
          </a:p>
          <a:p>
            <a:pPr lvl="1"/>
            <a:r>
              <a:rPr lang="en-US" dirty="0" smtClean="0"/>
              <a:t>Presenter Names</a:t>
            </a:r>
          </a:p>
        </p:txBody>
      </p:sp>
      <p:sp>
        <p:nvSpPr>
          <p:cNvPr id="3" name="Subtitle"/>
          <p:cNvSpPr>
            <a:spLocks noGrp="1"/>
          </p:cNvSpPr>
          <p:nvPr>
            <p:ph type="body" sz="quarter" idx="21" hasCustomPrompt="1"/>
          </p:nvPr>
        </p:nvSpPr>
        <p:spPr>
          <a:xfrm>
            <a:off x="515937" y="1899602"/>
            <a:ext cx="6806439" cy="724675"/>
          </a:xfrm>
        </p:spPr>
        <p:txBody>
          <a:bodyPr>
            <a:normAutofit/>
          </a:bodyPr>
          <a:lstStyle>
            <a:lvl1pPr marL="111125" indent="-52388">
              <a:lnSpc>
                <a:spcPct val="90000"/>
              </a:lnSpc>
              <a:defRPr sz="1800" b="1" cap="all" spc="5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Presentation Subtitle</a:t>
            </a:r>
            <a:endParaRPr lang="en-US" dirty="0"/>
          </a:p>
        </p:txBody>
      </p:sp>
      <p:sp>
        <p:nvSpPr>
          <p:cNvPr id="5" name="Title"/>
          <p:cNvSpPr>
            <a:spLocks noGrp="1"/>
          </p:cNvSpPr>
          <p:nvPr>
            <p:ph type="title" hasCustomPrompt="1"/>
          </p:nvPr>
        </p:nvSpPr>
        <p:spPr>
          <a:xfrm>
            <a:off x="516416" y="363299"/>
            <a:ext cx="6805961" cy="1507712"/>
          </a:xfrm>
        </p:spPr>
        <p:txBody>
          <a:bodyPr lIns="91440" anchor="b">
            <a:normAutofit/>
          </a:bodyPr>
          <a:lstStyle>
            <a:lvl1pPr>
              <a:defRPr sz="36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1390594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Light 2-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84332" y="1"/>
            <a:ext cx="1807668" cy="1812188"/>
          </a:xfrm>
          <a:prstGeom prst="rect">
            <a:avLst/>
          </a:prstGeom>
        </p:spPr>
      </p:pic>
      <p:sp>
        <p:nvSpPr>
          <p:cNvPr id="4" name="Slide Number Placeholder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r>
              <a:rPr lang="en-US" dirty="0" smtClean="0"/>
              <a:t>brattle.com | </a:t>
            </a:r>
            <a:fld id="{C95ECF09-ED6D-489D-87B4-9DBCD4D54A41}" type="slidenum">
              <a:rPr lang="en-US" smtClean="0"/>
              <a:pPr/>
              <a:t>‹N°›</a:t>
            </a:fld>
            <a:endParaRPr lang="en-US" dirty="0" smtClean="0"/>
          </a:p>
        </p:txBody>
      </p:sp>
      <p:sp>
        <p:nvSpPr>
          <p:cNvPr id="11" name="Text Placeholder"/>
          <p:cNvSpPr>
            <a:spLocks noGrp="1"/>
          </p:cNvSpPr>
          <p:nvPr>
            <p:ph type="body" sz="quarter" idx="16"/>
          </p:nvPr>
        </p:nvSpPr>
        <p:spPr>
          <a:xfrm>
            <a:off x="508000" y="1181101"/>
            <a:ext cx="11164888" cy="4995862"/>
          </a:xfrm>
        </p:spPr>
        <p:txBody>
          <a:bodyPr tIns="182880" numCol="2" spcCol="457200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cxnSp>
        <p:nvCxnSpPr>
          <p:cNvPr id="12" name="Straight Connector"/>
          <p:cNvCxnSpPr/>
          <p:nvPr/>
        </p:nvCxnSpPr>
        <p:spPr>
          <a:xfrm>
            <a:off x="601335" y="1181100"/>
            <a:ext cx="1371600" cy="0"/>
          </a:xfrm>
          <a:prstGeom prst="line">
            <a:avLst/>
          </a:prstGeom>
          <a:ln w="25400">
            <a:solidFill>
              <a:schemeClr val="accent2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ection Header"/>
          <p:cNvSpPr>
            <a:spLocks noGrp="1"/>
          </p:cNvSpPr>
          <p:nvPr>
            <p:ph type="body" sz="quarter" idx="19" hasCustomPrompt="1"/>
          </p:nvPr>
        </p:nvSpPr>
        <p:spPr>
          <a:xfrm>
            <a:off x="508000" y="7549"/>
            <a:ext cx="6040438" cy="477054"/>
          </a:xfrm>
        </p:spPr>
        <p:txBody>
          <a:bodyPr lIns="45720">
            <a:spAutoFit/>
          </a:bodyPr>
          <a:lstStyle>
            <a:lvl1pPr marL="55563" indent="-55563">
              <a:defRPr sz="1600" b="1" cap="all" spc="50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 dirty="0" smtClean="0"/>
              <a:t>Section Header</a:t>
            </a:r>
            <a:endParaRPr lang="en-US" dirty="0"/>
          </a:p>
        </p:txBody>
      </p:sp>
      <p:sp>
        <p:nvSpPr>
          <p:cNvPr id="9" name="Title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1578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Dark 2-Columns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84332" y="1"/>
            <a:ext cx="1807668" cy="1812188"/>
          </a:xfrm>
          <a:prstGeom prst="rect">
            <a:avLst/>
          </a:prstGeom>
        </p:spPr>
      </p:pic>
      <p:sp>
        <p:nvSpPr>
          <p:cNvPr id="4" name="Slide Number Placeholder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>
                <a:solidFill>
                  <a:schemeClr val="bg1">
                    <a:alpha val="75000"/>
                  </a:schemeClr>
                </a:solidFill>
              </a:defRPr>
            </a:lvl1pPr>
          </a:lstStyle>
          <a:p>
            <a:r>
              <a:rPr lang="en-US" dirty="0" smtClean="0"/>
              <a:t>brattle.com | </a:t>
            </a:r>
            <a:fld id="{C95ECF09-ED6D-489D-87B4-9DBCD4D54A41}" type="slidenum">
              <a:rPr lang="en-US" smtClean="0"/>
              <a:pPr/>
              <a:t>‹N°›</a:t>
            </a:fld>
            <a:endParaRPr lang="en-US" dirty="0" smtClean="0"/>
          </a:p>
        </p:txBody>
      </p:sp>
      <p:sp>
        <p:nvSpPr>
          <p:cNvPr id="11" name="Text Placeholder"/>
          <p:cNvSpPr>
            <a:spLocks noGrp="1"/>
          </p:cNvSpPr>
          <p:nvPr>
            <p:ph type="body" sz="quarter" idx="16"/>
          </p:nvPr>
        </p:nvSpPr>
        <p:spPr>
          <a:xfrm>
            <a:off x="508000" y="1181101"/>
            <a:ext cx="11164888" cy="4995862"/>
          </a:xfrm>
        </p:spPr>
        <p:txBody>
          <a:bodyPr tIns="182880" numCol="2" spcCol="45720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 baseline="0">
                <a:solidFill>
                  <a:schemeClr val="bg1"/>
                </a:solidFill>
              </a:defRPr>
            </a:lvl5pPr>
            <a:lvl6pPr>
              <a:defRPr/>
            </a:lvl6pPr>
            <a:lvl7pPr>
              <a:defRPr>
                <a:solidFill>
                  <a:schemeClr val="bg1">
                    <a:alpha val="75000"/>
                  </a:schemeClr>
                </a:solidFill>
              </a:defRPr>
            </a:lvl7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cxnSp>
        <p:nvCxnSpPr>
          <p:cNvPr id="17" name="Straight Connector"/>
          <p:cNvCxnSpPr/>
          <p:nvPr/>
        </p:nvCxnSpPr>
        <p:spPr>
          <a:xfrm>
            <a:off x="601335" y="1181101"/>
            <a:ext cx="1371600" cy="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ection Header"/>
          <p:cNvSpPr>
            <a:spLocks noGrp="1"/>
          </p:cNvSpPr>
          <p:nvPr>
            <p:ph type="body" sz="quarter" idx="19" hasCustomPrompt="1"/>
          </p:nvPr>
        </p:nvSpPr>
        <p:spPr>
          <a:xfrm>
            <a:off x="507999" y="-3762"/>
            <a:ext cx="6040438" cy="477054"/>
          </a:xfrm>
        </p:spPr>
        <p:txBody>
          <a:bodyPr lIns="45720">
            <a:spAutoFit/>
          </a:bodyPr>
          <a:lstStyle>
            <a:lvl1pPr marL="55563" indent="-55563">
              <a:defRPr sz="1600" b="1" cap="all" spc="50" baseline="0">
                <a:solidFill>
                  <a:schemeClr val="accent2"/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 dirty="0" smtClean="0"/>
              <a:t>Section Header</a:t>
            </a:r>
            <a:endParaRPr lang="en-US" dirty="0"/>
          </a:p>
        </p:txBody>
      </p:sp>
      <p:sp>
        <p:nvSpPr>
          <p:cNvPr id="9" name="Title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6071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Light with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84332" y="1"/>
            <a:ext cx="1807668" cy="1812188"/>
          </a:xfrm>
          <a:prstGeom prst="rect">
            <a:avLst/>
          </a:prstGeom>
        </p:spPr>
      </p:pic>
      <p:sp>
        <p:nvSpPr>
          <p:cNvPr id="6" name="Slide Number Placeholder"/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r>
              <a:rPr lang="en-US" dirty="0" smtClean="0"/>
              <a:t>brattle.com | </a:t>
            </a:r>
            <a:fld id="{C95ECF09-ED6D-489D-87B4-9DBCD4D54A41}" type="slidenum">
              <a:rPr lang="en-US" smtClean="0"/>
              <a:pPr/>
              <a:t>‹N°›</a:t>
            </a:fld>
            <a:endParaRPr lang="en-US" dirty="0" smtClean="0"/>
          </a:p>
        </p:txBody>
      </p:sp>
      <p:sp>
        <p:nvSpPr>
          <p:cNvPr id="11" name="Text Placeholder"/>
          <p:cNvSpPr>
            <a:spLocks noGrp="1"/>
          </p:cNvSpPr>
          <p:nvPr>
            <p:ph type="body" sz="quarter" idx="16"/>
          </p:nvPr>
        </p:nvSpPr>
        <p:spPr>
          <a:xfrm>
            <a:off x="512971" y="1181101"/>
            <a:ext cx="5386218" cy="5072466"/>
          </a:xfrm>
        </p:spPr>
        <p:txBody>
          <a:bodyPr tIns="182880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 baseline="0"/>
            </a:lvl6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Chart Placeholder"/>
          <p:cNvSpPr>
            <a:spLocks noGrp="1"/>
          </p:cNvSpPr>
          <p:nvPr>
            <p:ph type="chart" sz="quarter" idx="19"/>
          </p:nvPr>
        </p:nvSpPr>
        <p:spPr>
          <a:xfrm>
            <a:off x="6129963" y="1853351"/>
            <a:ext cx="5542755" cy="4005922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en-US" smtClean="0"/>
              <a:t>Click icon to add chart</a:t>
            </a:r>
            <a:endParaRPr lang="en-US" dirty="0"/>
          </a:p>
        </p:txBody>
      </p:sp>
      <p:sp>
        <p:nvSpPr>
          <p:cNvPr id="17" name="Chart Title"/>
          <p:cNvSpPr>
            <a:spLocks noGrp="1"/>
          </p:cNvSpPr>
          <p:nvPr>
            <p:ph type="body" sz="quarter" idx="23" hasCustomPrompt="1"/>
          </p:nvPr>
        </p:nvSpPr>
        <p:spPr>
          <a:xfrm>
            <a:off x="6129963" y="1203722"/>
            <a:ext cx="5542755" cy="617102"/>
          </a:xfrm>
        </p:spPr>
        <p:txBody>
          <a:bodyPr lIns="0" tIns="0" rIns="0" bIns="91440" anchor="b" anchorCtr="0"/>
          <a:lstStyle>
            <a:lvl1pPr marL="0" indent="0" algn="l">
              <a:buNone/>
              <a:defRPr sz="1600" b="1" cap="all" spc="5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Chart Title</a:t>
            </a:r>
          </a:p>
        </p:txBody>
      </p:sp>
      <p:sp>
        <p:nvSpPr>
          <p:cNvPr id="18" name="Sources and Notes"/>
          <p:cNvSpPr>
            <a:spLocks noGrp="1"/>
          </p:cNvSpPr>
          <p:nvPr>
            <p:ph type="body" sz="quarter" idx="24" hasCustomPrompt="1"/>
          </p:nvPr>
        </p:nvSpPr>
        <p:spPr>
          <a:xfrm>
            <a:off x="6129963" y="5878341"/>
            <a:ext cx="5542755" cy="435164"/>
          </a:xfrm>
        </p:spPr>
        <p:txBody>
          <a:bodyPr lIns="0" tIns="91440" rIns="0" bIns="0" anchor="t" anchorCtr="0"/>
          <a:lstStyle>
            <a:lvl1pPr marL="0" indent="0" algn="l">
              <a:lnSpc>
                <a:spcPct val="90000"/>
              </a:lnSpc>
              <a:buNone/>
              <a:defRPr sz="1000" b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Source and Notes: Example text</a:t>
            </a:r>
          </a:p>
        </p:txBody>
      </p:sp>
      <p:cxnSp>
        <p:nvCxnSpPr>
          <p:cNvPr id="13" name="Straight Connector"/>
          <p:cNvCxnSpPr/>
          <p:nvPr/>
        </p:nvCxnSpPr>
        <p:spPr>
          <a:xfrm>
            <a:off x="601335" y="1181100"/>
            <a:ext cx="1371600" cy="0"/>
          </a:xfrm>
          <a:prstGeom prst="line">
            <a:avLst/>
          </a:prstGeom>
          <a:ln w="25400">
            <a:solidFill>
              <a:schemeClr val="accent2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ection Header"/>
          <p:cNvSpPr>
            <a:spLocks noGrp="1"/>
          </p:cNvSpPr>
          <p:nvPr>
            <p:ph type="body" sz="quarter" idx="22" hasCustomPrompt="1"/>
          </p:nvPr>
        </p:nvSpPr>
        <p:spPr>
          <a:xfrm>
            <a:off x="508000" y="7549"/>
            <a:ext cx="6040438" cy="477054"/>
          </a:xfrm>
        </p:spPr>
        <p:txBody>
          <a:bodyPr lIns="45720">
            <a:spAutoFit/>
          </a:bodyPr>
          <a:lstStyle>
            <a:lvl1pPr marL="55563" indent="-55563">
              <a:defRPr sz="1600" b="1" cap="all" spc="50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 dirty="0" smtClean="0"/>
              <a:t>Section Header</a:t>
            </a:r>
            <a:endParaRPr lang="en-US" dirty="0"/>
          </a:p>
        </p:txBody>
      </p:sp>
      <p:sp>
        <p:nvSpPr>
          <p:cNvPr id="9" name="Title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8368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with 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r>
              <a:rPr lang="en-US" dirty="0" smtClean="0"/>
              <a:t>brattle.com | </a:t>
            </a:r>
            <a:fld id="{C95ECF09-ED6D-489D-87B4-9DBCD4D54A41}" type="slidenum">
              <a:rPr lang="en-US" smtClean="0"/>
              <a:pPr/>
              <a:t>‹N°›</a:t>
            </a:fld>
            <a:endParaRPr lang="en-US" dirty="0" smtClean="0"/>
          </a:p>
        </p:txBody>
      </p:sp>
      <p:sp>
        <p:nvSpPr>
          <p:cNvPr id="5" name="Callout Box"/>
          <p:cNvSpPr>
            <a:spLocks noGrp="1"/>
          </p:cNvSpPr>
          <p:nvPr>
            <p:ph type="body" sz="quarter" idx="19"/>
          </p:nvPr>
        </p:nvSpPr>
        <p:spPr>
          <a:xfrm>
            <a:off x="508000" y="1181100"/>
            <a:ext cx="11164718" cy="1173190"/>
          </a:xfrm>
          <a:solidFill>
            <a:schemeClr val="accent2"/>
          </a:solidFill>
        </p:spPr>
        <p:txBody>
          <a:bodyPr lIns="91440" anchor="t">
            <a:noAutofit/>
          </a:bodyPr>
          <a:lstStyle>
            <a:lvl1pPr marL="115888" indent="-115888">
              <a:defRPr sz="28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"/>
          <p:cNvSpPr>
            <a:spLocks noGrp="1"/>
          </p:cNvSpPr>
          <p:nvPr>
            <p:ph type="body" sz="quarter" idx="16"/>
          </p:nvPr>
        </p:nvSpPr>
        <p:spPr>
          <a:xfrm>
            <a:off x="508000" y="2467166"/>
            <a:ext cx="11164888" cy="3709796"/>
          </a:xfrm>
        </p:spPr>
        <p:txBody>
          <a:bodyPr tIns="182880" numCol="2" spcCol="457200">
            <a:noAutofit/>
          </a:bodyPr>
          <a:lstStyle>
            <a:lvl1pPr>
              <a:defRPr sz="22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/>
            </a:lvl4pPr>
            <a:lvl5pPr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2" name="Section Header"/>
          <p:cNvSpPr>
            <a:spLocks noGrp="1"/>
          </p:cNvSpPr>
          <p:nvPr>
            <p:ph type="body" sz="quarter" idx="22" hasCustomPrompt="1"/>
          </p:nvPr>
        </p:nvSpPr>
        <p:spPr>
          <a:xfrm>
            <a:off x="508000" y="7431"/>
            <a:ext cx="6040438" cy="477054"/>
          </a:xfrm>
        </p:spPr>
        <p:txBody>
          <a:bodyPr lIns="45720">
            <a:spAutoFit/>
          </a:bodyPr>
          <a:lstStyle>
            <a:lvl1pPr marL="55563" indent="-55563">
              <a:defRPr sz="1600" b="1" cap="all" spc="50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 dirty="0" smtClean="0"/>
              <a:t>Section Header</a:t>
            </a:r>
            <a:endParaRPr lang="en-US" dirty="0"/>
          </a:p>
        </p:txBody>
      </p:sp>
      <p:sp>
        <p:nvSpPr>
          <p:cNvPr id="9" name="Title"/>
          <p:cNvSpPr>
            <a:spLocks noGrp="1"/>
          </p:cNvSpPr>
          <p:nvPr>
            <p:ph type="title"/>
          </p:nvPr>
        </p:nvSpPr>
        <p:spPr>
          <a:xfrm>
            <a:off x="508000" y="512748"/>
            <a:ext cx="11164718" cy="55547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7690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r>
              <a:rPr lang="en-US" dirty="0" smtClean="0"/>
              <a:t>brattle.com | </a:t>
            </a:r>
            <a:fld id="{C95ECF09-ED6D-489D-87B4-9DBCD4D54A41}" type="slidenum">
              <a:rPr lang="en-US" smtClean="0"/>
              <a:pPr/>
              <a:t>‹N°›</a:t>
            </a:fld>
            <a:endParaRPr lang="en-US" dirty="0" smtClean="0"/>
          </a:p>
        </p:txBody>
      </p:sp>
      <p:sp>
        <p:nvSpPr>
          <p:cNvPr id="11" name="Text Placeholder"/>
          <p:cNvSpPr>
            <a:spLocks noGrp="1"/>
          </p:cNvSpPr>
          <p:nvPr>
            <p:ph type="body" sz="quarter" idx="16"/>
          </p:nvPr>
        </p:nvSpPr>
        <p:spPr>
          <a:xfrm>
            <a:off x="4471516" y="1181100"/>
            <a:ext cx="7201372" cy="4995862"/>
          </a:xfrm>
        </p:spPr>
        <p:txBody>
          <a:bodyPr tIns="182880" numCol="1" spcCol="457200">
            <a:noAutofit/>
          </a:bodyPr>
          <a:lstStyle>
            <a:lvl1pPr>
              <a:defRPr sz="22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5pPr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5" name="Callout Box"/>
          <p:cNvSpPr>
            <a:spLocks noGrp="1"/>
          </p:cNvSpPr>
          <p:nvPr>
            <p:ph type="body" sz="quarter" idx="19"/>
          </p:nvPr>
        </p:nvSpPr>
        <p:spPr>
          <a:xfrm>
            <a:off x="508000" y="1181100"/>
            <a:ext cx="3802743" cy="4995861"/>
          </a:xfrm>
          <a:solidFill>
            <a:schemeClr val="accent2"/>
          </a:solidFill>
        </p:spPr>
        <p:txBody>
          <a:bodyPr lIns="91440" anchor="t">
            <a:noAutofit/>
          </a:bodyPr>
          <a:lstStyle>
            <a:lvl1pPr marL="115888" indent="-115888">
              <a:defRPr sz="28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Section Header"/>
          <p:cNvSpPr>
            <a:spLocks noGrp="1"/>
          </p:cNvSpPr>
          <p:nvPr>
            <p:ph type="body" sz="quarter" idx="22" hasCustomPrompt="1"/>
          </p:nvPr>
        </p:nvSpPr>
        <p:spPr>
          <a:xfrm>
            <a:off x="508000" y="-1993"/>
            <a:ext cx="6040438" cy="477054"/>
          </a:xfrm>
        </p:spPr>
        <p:txBody>
          <a:bodyPr lIns="45720">
            <a:spAutoFit/>
          </a:bodyPr>
          <a:lstStyle>
            <a:lvl1pPr marL="55563" indent="-55563">
              <a:defRPr sz="1600" b="1" cap="all" spc="50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 dirty="0" smtClean="0"/>
              <a:t>Section Header</a:t>
            </a:r>
            <a:endParaRPr lang="en-US" dirty="0"/>
          </a:p>
        </p:txBody>
      </p:sp>
      <p:sp>
        <p:nvSpPr>
          <p:cNvPr id="9" name="Title"/>
          <p:cNvSpPr>
            <a:spLocks noGrp="1"/>
          </p:cNvSpPr>
          <p:nvPr>
            <p:ph type="title"/>
          </p:nvPr>
        </p:nvSpPr>
        <p:spPr>
          <a:xfrm>
            <a:off x="508000" y="512748"/>
            <a:ext cx="11164718" cy="55547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54019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3-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r>
              <a:rPr lang="en-US" dirty="0" smtClean="0"/>
              <a:t>brattle.com | </a:t>
            </a:r>
            <a:fld id="{C95ECF09-ED6D-489D-87B4-9DBCD4D54A41}" type="slidenum">
              <a:rPr lang="en-US" smtClean="0"/>
              <a:pPr/>
              <a:t>‹N°›</a:t>
            </a:fld>
            <a:endParaRPr lang="en-US" dirty="0" smtClean="0"/>
          </a:p>
        </p:txBody>
      </p:sp>
      <p:sp>
        <p:nvSpPr>
          <p:cNvPr id="23" name="Text Placeholder 6"/>
          <p:cNvSpPr>
            <a:spLocks noGrp="1"/>
          </p:cNvSpPr>
          <p:nvPr>
            <p:ph type="body" sz="quarter" idx="21"/>
          </p:nvPr>
        </p:nvSpPr>
        <p:spPr>
          <a:xfrm>
            <a:off x="8300721" y="1303996"/>
            <a:ext cx="3383280" cy="4857522"/>
          </a:xfrm>
          <a:solidFill>
            <a:schemeClr val="bg1">
              <a:lumMod val="95000"/>
            </a:schemeClr>
          </a:solidFill>
        </p:spPr>
        <p:txBody>
          <a:bodyPr lIns="182880" tIns="731520" rIns="182880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3"/>
          </p:nvPr>
        </p:nvSpPr>
        <p:spPr>
          <a:xfrm>
            <a:off x="8104077" y="1445577"/>
            <a:ext cx="2703870" cy="461665"/>
          </a:xfrm>
          <a:solidFill>
            <a:schemeClr val="accent1"/>
          </a:solidFill>
        </p:spPr>
        <p:txBody>
          <a:bodyPr wrap="square" lIns="182880" tIns="91440" rIns="182880" bIns="91440" anchor="ctr">
            <a:spAutoFit/>
          </a:bodyPr>
          <a:lstStyle>
            <a:lvl1pPr>
              <a:defRPr sz="1800" b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20"/>
          </p:nvPr>
        </p:nvSpPr>
        <p:spPr>
          <a:xfrm>
            <a:off x="4404360" y="1303996"/>
            <a:ext cx="3383280" cy="4857522"/>
          </a:xfrm>
          <a:solidFill>
            <a:schemeClr val="bg1">
              <a:lumMod val="95000"/>
            </a:schemeClr>
          </a:solidFill>
        </p:spPr>
        <p:txBody>
          <a:bodyPr lIns="182880" tIns="731520" rIns="182880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22"/>
          </p:nvPr>
        </p:nvSpPr>
        <p:spPr>
          <a:xfrm>
            <a:off x="4199356" y="1445577"/>
            <a:ext cx="2703870" cy="461665"/>
          </a:xfrm>
          <a:solidFill>
            <a:schemeClr val="accent1"/>
          </a:solidFill>
        </p:spPr>
        <p:txBody>
          <a:bodyPr wrap="square" lIns="182880" tIns="91440" rIns="182880" bIns="91440" anchor="ctr">
            <a:spAutoFit/>
          </a:bodyPr>
          <a:lstStyle>
            <a:lvl1pPr>
              <a:defRPr sz="1800" b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507999" y="1303996"/>
            <a:ext cx="3383280" cy="4857522"/>
          </a:xfrm>
          <a:solidFill>
            <a:schemeClr val="bg1">
              <a:lumMod val="95000"/>
            </a:schemeClr>
          </a:solidFill>
        </p:spPr>
        <p:txBody>
          <a:bodyPr lIns="182880" tIns="731520" rIns="182880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400"/>
            </a:lvl4pPr>
            <a:lvl5pPr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21" name="Text Placeholder 1"/>
          <p:cNvSpPr>
            <a:spLocks noGrp="1"/>
          </p:cNvSpPr>
          <p:nvPr>
            <p:ph type="body" sz="quarter" idx="19"/>
          </p:nvPr>
        </p:nvSpPr>
        <p:spPr>
          <a:xfrm>
            <a:off x="311355" y="1445577"/>
            <a:ext cx="2703870" cy="461665"/>
          </a:xfrm>
          <a:solidFill>
            <a:schemeClr val="accent1"/>
          </a:solidFill>
        </p:spPr>
        <p:txBody>
          <a:bodyPr wrap="square" lIns="182880" tIns="91440" rIns="182880" bIns="91440" anchor="ctr">
            <a:spAutoFit/>
          </a:bodyPr>
          <a:lstStyle>
            <a:lvl1pPr>
              <a:defRPr sz="1800" b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28" name="Straight Connector"/>
          <p:cNvCxnSpPr/>
          <p:nvPr/>
        </p:nvCxnSpPr>
        <p:spPr>
          <a:xfrm>
            <a:off x="601335" y="1181100"/>
            <a:ext cx="1371600" cy="0"/>
          </a:xfrm>
          <a:prstGeom prst="line">
            <a:avLst/>
          </a:prstGeom>
          <a:ln w="25400">
            <a:solidFill>
              <a:schemeClr val="accent2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Section Header"/>
          <p:cNvSpPr>
            <a:spLocks noGrp="1"/>
          </p:cNvSpPr>
          <p:nvPr>
            <p:ph type="body" sz="quarter" idx="16" hasCustomPrompt="1"/>
          </p:nvPr>
        </p:nvSpPr>
        <p:spPr>
          <a:xfrm>
            <a:off x="508000" y="1"/>
            <a:ext cx="6040438" cy="477054"/>
          </a:xfrm>
        </p:spPr>
        <p:txBody>
          <a:bodyPr lIns="45720">
            <a:spAutoFit/>
          </a:bodyPr>
          <a:lstStyle>
            <a:lvl1pPr marL="55563" indent="-55563">
              <a:defRPr sz="1600" b="1" cap="all" spc="50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 dirty="0" smtClean="0"/>
              <a:t>Section Header</a:t>
            </a:r>
            <a:endParaRPr lang="en-US" dirty="0"/>
          </a:p>
        </p:txBody>
      </p:sp>
      <p:sp>
        <p:nvSpPr>
          <p:cNvPr id="3" name="Title"/>
          <p:cNvSpPr>
            <a:spLocks noGrp="1"/>
          </p:cNvSpPr>
          <p:nvPr>
            <p:ph type="title"/>
          </p:nvPr>
        </p:nvSpPr>
        <p:spPr>
          <a:xfrm>
            <a:off x="508000" y="512748"/>
            <a:ext cx="11176001" cy="55547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3815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Chevr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"/>
          <p:cNvSpPr>
            <a:spLocks noGrp="1"/>
          </p:cNvSpPr>
          <p:nvPr>
            <p:ph type="sldNum" sz="quarter" idx="36"/>
          </p:nvPr>
        </p:nvSpPr>
        <p:spPr/>
        <p:txBody>
          <a:bodyPr/>
          <a:lstStyle/>
          <a:p>
            <a:r>
              <a:rPr lang="en-US" dirty="0" smtClean="0"/>
              <a:t>brattle.com | </a:t>
            </a:r>
            <a:fld id="{C95ECF09-ED6D-489D-87B4-9DBCD4D54A41}" type="slidenum">
              <a:rPr lang="en-US" smtClean="0"/>
              <a:pPr/>
              <a:t>‹N°›</a:t>
            </a:fld>
            <a:endParaRPr lang="en-US" dirty="0" smtClean="0"/>
          </a:p>
        </p:txBody>
      </p:sp>
      <p:sp>
        <p:nvSpPr>
          <p:cNvPr id="2" name="Footer Placeholder"/>
          <p:cNvSpPr>
            <a:spLocks noGrp="1"/>
          </p:cNvSpPr>
          <p:nvPr>
            <p:ph type="ftr" sz="quarter" idx="35"/>
          </p:nvPr>
        </p:nvSpPr>
        <p:spPr/>
        <p:txBody>
          <a:bodyPr/>
          <a:lstStyle/>
          <a:p>
            <a:r>
              <a:rPr lang="en-US" dirty="0" smtClean="0"/>
              <a:t>Privileged and confidential. Prepared at the request of counsel. </a:t>
            </a:r>
            <a:endParaRPr lang="en-US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31"/>
          </p:nvPr>
        </p:nvSpPr>
        <p:spPr>
          <a:xfrm>
            <a:off x="8556792" y="2729311"/>
            <a:ext cx="2616864" cy="3457844"/>
          </a:xfrm>
          <a:solidFill>
            <a:schemeClr val="bg1">
              <a:lumMod val="95000"/>
            </a:schemeClr>
          </a:solidFill>
        </p:spPr>
        <p:txBody>
          <a:bodyPr lIns="91440" tIns="91440" rIns="91440"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400"/>
            </a:lvl4pPr>
            <a:lvl5pPr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24" name="Text Placeholder 7"/>
          <p:cNvSpPr>
            <a:spLocks noGrp="1"/>
          </p:cNvSpPr>
          <p:nvPr>
            <p:ph type="body" sz="quarter" idx="34"/>
          </p:nvPr>
        </p:nvSpPr>
        <p:spPr>
          <a:xfrm>
            <a:off x="8556792" y="1313052"/>
            <a:ext cx="2995640" cy="1416259"/>
          </a:xfrm>
          <a:prstGeom prst="chevron">
            <a:avLst>
              <a:gd name="adj" fmla="val 26224"/>
            </a:avLst>
          </a:prstGeom>
          <a:solidFill>
            <a:schemeClr val="accent3"/>
          </a:solidFill>
        </p:spPr>
        <p:txBody>
          <a:bodyPr wrap="square" lIns="365760" tIns="91440" rIns="182880" bIns="91440" anchor="ctr">
            <a:noAutofit/>
          </a:bodyPr>
          <a:lstStyle>
            <a:lvl1pPr>
              <a:defRPr sz="2200" b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8" name="Text Placeholder 6"/>
          <p:cNvSpPr>
            <a:spLocks noGrp="1"/>
          </p:cNvSpPr>
          <p:nvPr>
            <p:ph type="body" sz="quarter" idx="30"/>
          </p:nvPr>
        </p:nvSpPr>
        <p:spPr>
          <a:xfrm>
            <a:off x="5871058" y="2729311"/>
            <a:ext cx="2616864" cy="3457844"/>
          </a:xfrm>
          <a:solidFill>
            <a:schemeClr val="bg1">
              <a:lumMod val="95000"/>
            </a:schemeClr>
          </a:solidFill>
        </p:spPr>
        <p:txBody>
          <a:bodyPr lIns="91440" tIns="91440" rIns="91440"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400"/>
            </a:lvl4pPr>
            <a:lvl5pPr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33"/>
          </p:nvPr>
        </p:nvSpPr>
        <p:spPr>
          <a:xfrm>
            <a:off x="5871058" y="1313052"/>
            <a:ext cx="2995640" cy="1416259"/>
          </a:xfrm>
          <a:prstGeom prst="chevron">
            <a:avLst>
              <a:gd name="adj" fmla="val 26224"/>
            </a:avLst>
          </a:prstGeom>
          <a:solidFill>
            <a:schemeClr val="accent2"/>
          </a:solidFill>
        </p:spPr>
        <p:txBody>
          <a:bodyPr wrap="square" lIns="365760" tIns="91440" rIns="182880" bIns="91440" anchor="ctr">
            <a:noAutofit/>
          </a:bodyPr>
          <a:lstStyle>
            <a:lvl1pPr>
              <a:defRPr sz="2200" b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9"/>
          </p:nvPr>
        </p:nvSpPr>
        <p:spPr>
          <a:xfrm>
            <a:off x="3185324" y="2729311"/>
            <a:ext cx="2616864" cy="3457844"/>
          </a:xfrm>
          <a:solidFill>
            <a:schemeClr val="bg1">
              <a:lumMod val="95000"/>
            </a:schemeClr>
          </a:solidFill>
        </p:spPr>
        <p:txBody>
          <a:bodyPr lIns="91440" tIns="91440" rIns="91440"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400"/>
            </a:lvl4pPr>
            <a:lvl5pPr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quarter" idx="32"/>
          </p:nvPr>
        </p:nvSpPr>
        <p:spPr>
          <a:xfrm>
            <a:off x="3185324" y="1313052"/>
            <a:ext cx="2995640" cy="1416259"/>
          </a:xfrm>
          <a:prstGeom prst="chevron">
            <a:avLst>
              <a:gd name="adj" fmla="val 26224"/>
            </a:avLst>
          </a:prstGeom>
          <a:solidFill>
            <a:schemeClr val="accent1"/>
          </a:solidFill>
        </p:spPr>
        <p:txBody>
          <a:bodyPr wrap="square" lIns="365760" tIns="91440" rIns="182880" bIns="91440" anchor="ctr">
            <a:noAutofit/>
          </a:bodyPr>
          <a:lstStyle>
            <a:lvl1pPr>
              <a:defRPr sz="2200" b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507999" y="2729311"/>
            <a:ext cx="2616864" cy="3457844"/>
          </a:xfrm>
          <a:solidFill>
            <a:schemeClr val="bg1">
              <a:lumMod val="95000"/>
            </a:schemeClr>
          </a:solidFill>
        </p:spPr>
        <p:txBody>
          <a:bodyPr lIns="91440" tIns="91440" rIns="91440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400"/>
            </a:lvl4pPr>
            <a:lvl5pPr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21" name="Text Placeholder 1"/>
          <p:cNvSpPr>
            <a:spLocks noGrp="1"/>
          </p:cNvSpPr>
          <p:nvPr>
            <p:ph type="body" sz="quarter" idx="19"/>
          </p:nvPr>
        </p:nvSpPr>
        <p:spPr>
          <a:xfrm>
            <a:off x="499591" y="1313052"/>
            <a:ext cx="2995640" cy="1416259"/>
          </a:xfrm>
          <a:prstGeom prst="homePlate">
            <a:avLst>
              <a:gd name="adj" fmla="val 25709"/>
            </a:avLst>
          </a:prstGeom>
          <a:solidFill>
            <a:schemeClr val="tx1">
              <a:lumMod val="75000"/>
            </a:schemeClr>
          </a:solidFill>
        </p:spPr>
        <p:txBody>
          <a:bodyPr wrap="square" lIns="274320" tIns="91440" rIns="182880" bIns="91440" anchor="ctr">
            <a:noAutofit/>
          </a:bodyPr>
          <a:lstStyle>
            <a:lvl1pPr>
              <a:defRPr sz="2200" b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28" name="Straight Connector"/>
          <p:cNvCxnSpPr/>
          <p:nvPr/>
        </p:nvCxnSpPr>
        <p:spPr>
          <a:xfrm>
            <a:off x="601335" y="1181100"/>
            <a:ext cx="1371600" cy="0"/>
          </a:xfrm>
          <a:prstGeom prst="line">
            <a:avLst/>
          </a:prstGeom>
          <a:ln w="25400">
            <a:solidFill>
              <a:schemeClr val="accent2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Section Header"/>
          <p:cNvSpPr>
            <a:spLocks noGrp="1"/>
          </p:cNvSpPr>
          <p:nvPr>
            <p:ph type="body" sz="quarter" idx="16" hasCustomPrompt="1"/>
          </p:nvPr>
        </p:nvSpPr>
        <p:spPr>
          <a:xfrm>
            <a:off x="508000" y="1"/>
            <a:ext cx="6040438" cy="477054"/>
          </a:xfrm>
        </p:spPr>
        <p:txBody>
          <a:bodyPr lIns="45720">
            <a:spAutoFit/>
          </a:bodyPr>
          <a:lstStyle>
            <a:lvl1pPr marL="55563" indent="-55563">
              <a:defRPr sz="1600" b="1" cap="all" spc="50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 dirty="0" smtClean="0"/>
              <a:t>Section Header</a:t>
            </a:r>
            <a:endParaRPr lang="en-US" dirty="0"/>
          </a:p>
        </p:txBody>
      </p:sp>
      <p:sp>
        <p:nvSpPr>
          <p:cNvPr id="3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1599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r>
              <a:rPr lang="en-US" dirty="0" smtClean="0"/>
              <a:t>brattle.com | </a:t>
            </a:r>
            <a:fld id="{C95ECF09-ED6D-489D-87B4-9DBCD4D54A41}" type="slidenum">
              <a:rPr lang="en-US" smtClean="0"/>
              <a:pPr/>
              <a:t>‹N°›</a:t>
            </a:fld>
            <a:endParaRPr lang="en-US" dirty="0" smtClean="0"/>
          </a:p>
        </p:txBody>
      </p:sp>
      <p:cxnSp>
        <p:nvCxnSpPr>
          <p:cNvPr id="7" name="Straight Connector"/>
          <p:cNvCxnSpPr/>
          <p:nvPr/>
        </p:nvCxnSpPr>
        <p:spPr>
          <a:xfrm>
            <a:off x="601335" y="1181100"/>
            <a:ext cx="1371600" cy="0"/>
          </a:xfrm>
          <a:prstGeom prst="line">
            <a:avLst/>
          </a:prstGeom>
          <a:ln w="25400">
            <a:solidFill>
              <a:schemeClr val="accent2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ection Header"/>
          <p:cNvSpPr>
            <a:spLocks noGrp="1"/>
          </p:cNvSpPr>
          <p:nvPr>
            <p:ph type="body" sz="quarter" idx="16" hasCustomPrompt="1"/>
          </p:nvPr>
        </p:nvSpPr>
        <p:spPr>
          <a:xfrm>
            <a:off x="508000" y="1"/>
            <a:ext cx="6040438" cy="477054"/>
          </a:xfrm>
        </p:spPr>
        <p:txBody>
          <a:bodyPr lIns="45720">
            <a:spAutoFit/>
          </a:bodyPr>
          <a:lstStyle>
            <a:lvl1pPr marL="55563" indent="-55563">
              <a:defRPr sz="1600" b="1" cap="all" spc="50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 dirty="0" smtClean="0"/>
              <a:t>Section Header</a:t>
            </a:r>
            <a:endParaRPr lang="en-US" dirty="0"/>
          </a:p>
        </p:txBody>
      </p:sp>
      <p:sp>
        <p:nvSpPr>
          <p:cNvPr id="9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4792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dirty="0" smtClean="0"/>
              <a:t>brattle.com | </a:t>
            </a:r>
            <a:fld id="{C95ECF09-ED6D-489D-87B4-9DBCD4D54A41}" type="slidenum">
              <a:rPr lang="en-US" smtClean="0"/>
              <a:pPr/>
              <a:t>‹N°›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18904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ed By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r>
              <a:rPr lang="en-US" dirty="0" smtClean="0"/>
              <a:t>brattle.com | </a:t>
            </a:r>
            <a:fld id="{C95ECF09-ED6D-489D-87B4-9DBCD4D54A41}" type="slidenum">
              <a:rPr lang="en-US" smtClean="0"/>
              <a:pPr/>
              <a:t>‹N°›</a:t>
            </a:fld>
            <a:endParaRPr lang="en-US" dirty="0" smtClean="0"/>
          </a:p>
        </p:txBody>
      </p:sp>
      <p:sp>
        <p:nvSpPr>
          <p:cNvPr id="3" name="Footer Placeholder"/>
          <p:cNvSpPr>
            <a:spLocks noGrp="1"/>
          </p:cNvSpPr>
          <p:nvPr>
            <p:ph type="ftr" sz="quarter" idx="34"/>
          </p:nvPr>
        </p:nvSpPr>
        <p:spPr/>
        <p:txBody>
          <a:bodyPr/>
          <a:lstStyle/>
          <a:p>
            <a:r>
              <a:rPr lang="en-US" smtClean="0"/>
              <a:t>Privileged and confidential. Prepared at the request of counsel. </a:t>
            </a:r>
            <a:endParaRPr lang="en-US" dirty="0"/>
          </a:p>
        </p:txBody>
      </p:sp>
      <p:sp>
        <p:nvSpPr>
          <p:cNvPr id="50" name="Text Placeholder 13"/>
          <p:cNvSpPr>
            <a:spLocks noGrp="1"/>
          </p:cNvSpPr>
          <p:nvPr>
            <p:ph type="body" sz="quarter" idx="28" hasCustomPrompt="1"/>
          </p:nvPr>
        </p:nvSpPr>
        <p:spPr>
          <a:xfrm>
            <a:off x="8114077" y="5476155"/>
            <a:ext cx="3572156" cy="381382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800" baseline="0">
                <a:latin typeface="+mn-lt"/>
              </a:defRPr>
            </a:lvl1pPr>
          </a:lstStyle>
          <a:p>
            <a:pPr lvl="0"/>
            <a:r>
              <a:rPr lang="en-US" dirty="0" smtClean="0"/>
              <a:t>+0.123.456.7890</a:t>
            </a:r>
            <a:endParaRPr lang="en-US" dirty="0"/>
          </a:p>
        </p:txBody>
      </p:sp>
      <p:sp>
        <p:nvSpPr>
          <p:cNvPr id="49" name="Text Placeholder 12"/>
          <p:cNvSpPr>
            <a:spLocks noGrp="1"/>
          </p:cNvSpPr>
          <p:nvPr>
            <p:ph type="body" sz="quarter" idx="27" hasCustomPrompt="1"/>
          </p:nvPr>
        </p:nvSpPr>
        <p:spPr>
          <a:xfrm>
            <a:off x="8114077" y="5094773"/>
            <a:ext cx="3572156" cy="381382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800" baseline="0">
                <a:latin typeface="+mn-lt"/>
              </a:defRPr>
            </a:lvl1pPr>
          </a:lstStyle>
          <a:p>
            <a:pPr lvl="0"/>
            <a:r>
              <a:rPr lang="en-US" dirty="0" smtClean="0"/>
              <a:t>Firstname.Lastname@brattle.com</a:t>
            </a:r>
          </a:p>
        </p:txBody>
      </p:sp>
      <p:sp>
        <p:nvSpPr>
          <p:cNvPr id="54" name="Text Placeholder 11"/>
          <p:cNvSpPr>
            <a:spLocks noGrp="1"/>
          </p:cNvSpPr>
          <p:nvPr>
            <p:ph type="body" sz="quarter" idx="31" hasCustomPrompt="1"/>
          </p:nvPr>
        </p:nvSpPr>
        <p:spPr>
          <a:xfrm>
            <a:off x="8129117" y="4631728"/>
            <a:ext cx="3547295" cy="463550"/>
          </a:xfrm>
        </p:spPr>
        <p:txBody>
          <a:bodyPr tIns="182880" bIns="91440" anchor="ctr" anchorCtr="0">
            <a:noAutofit/>
          </a:bodyPr>
          <a:lstStyle>
            <a:lvl1pPr algn="ctr">
              <a:defRPr sz="1600" b="1" i="0" cap="all" spc="50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sz="1600" b="1" i="0" spc="50" baseline="0" dirty="0" smtClean="0">
                <a:latin typeface="+mn-lt"/>
              </a:rPr>
              <a:t>Title | Location</a:t>
            </a:r>
            <a:endParaRPr lang="en-US" dirty="0"/>
          </a:p>
        </p:txBody>
      </p:sp>
      <p:sp>
        <p:nvSpPr>
          <p:cNvPr id="34" name="Text Placeholder 10"/>
          <p:cNvSpPr>
            <a:spLocks noGrp="1"/>
          </p:cNvSpPr>
          <p:nvPr>
            <p:ph type="body" sz="quarter" idx="17" hasCustomPrompt="1"/>
          </p:nvPr>
        </p:nvSpPr>
        <p:spPr>
          <a:xfrm>
            <a:off x="8353625" y="4009758"/>
            <a:ext cx="3114675" cy="582613"/>
          </a:xfrm>
        </p:spPr>
        <p:txBody>
          <a:bodyPr tIns="182880">
            <a:noAutofit/>
          </a:bodyPr>
          <a:lstStyle>
            <a:lvl1pPr algn="ctr">
              <a:defRPr sz="240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8610600" y="1407148"/>
            <a:ext cx="2603878" cy="2601947"/>
          </a:xfrm>
          <a:prstGeom prst="ellipse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effectLst>
            <a:outerShdw blurRad="127000" dist="76200" dir="5400000" algn="t" rotWithShape="0">
              <a:prstClr val="black">
                <a:alpha val="15000"/>
              </a:prstClr>
            </a:outerShdw>
          </a:effectLst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8" name="Text Placeholder 9"/>
          <p:cNvSpPr>
            <a:spLocks noGrp="1"/>
          </p:cNvSpPr>
          <p:nvPr>
            <p:ph type="body" sz="quarter" idx="26" hasCustomPrompt="1"/>
          </p:nvPr>
        </p:nvSpPr>
        <p:spPr>
          <a:xfrm>
            <a:off x="4315545" y="5476155"/>
            <a:ext cx="3542266" cy="381382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800" baseline="0">
                <a:latin typeface="+mn-lt"/>
              </a:defRPr>
            </a:lvl1pPr>
          </a:lstStyle>
          <a:p>
            <a:pPr lvl="0"/>
            <a:r>
              <a:rPr lang="en-US" dirty="0" smtClean="0"/>
              <a:t>+0.123.456.7890</a:t>
            </a:r>
            <a:endParaRPr lang="en-US" dirty="0"/>
          </a:p>
        </p:txBody>
      </p:sp>
      <p:sp>
        <p:nvSpPr>
          <p:cNvPr id="47" name="Text Placeholder 8"/>
          <p:cNvSpPr>
            <a:spLocks noGrp="1"/>
          </p:cNvSpPr>
          <p:nvPr>
            <p:ph type="body" sz="quarter" idx="25" hasCustomPrompt="1"/>
          </p:nvPr>
        </p:nvSpPr>
        <p:spPr>
          <a:xfrm>
            <a:off x="4315545" y="5094773"/>
            <a:ext cx="3542266" cy="381382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800" baseline="0">
                <a:latin typeface="+mn-lt"/>
              </a:defRPr>
            </a:lvl1pPr>
          </a:lstStyle>
          <a:p>
            <a:pPr lvl="0"/>
            <a:r>
              <a:rPr lang="en-US" dirty="0" smtClean="0"/>
              <a:t>Firstname.Lastname@brattle.com</a:t>
            </a:r>
          </a:p>
        </p:txBody>
      </p:sp>
      <p:sp>
        <p:nvSpPr>
          <p:cNvPr id="23" name="Text Placeholder 7"/>
          <p:cNvSpPr>
            <a:spLocks noGrp="1"/>
          </p:cNvSpPr>
          <p:nvPr>
            <p:ph type="body" sz="quarter" idx="49" hasCustomPrompt="1"/>
          </p:nvPr>
        </p:nvSpPr>
        <p:spPr>
          <a:xfrm>
            <a:off x="601334" y="6064654"/>
            <a:ext cx="11071384" cy="344488"/>
          </a:xfr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25000"/>
              <a:buFont typeface="Calibri Light" panose="020F0302020204030204" pitchFamily="34" charset="0"/>
              <a:buNone/>
              <a:tabLst/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87313" marR="0" lvl="0" indent="-87313" algn="l" defTabSz="4572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25000"/>
              <a:buFont typeface="Calibri Light" panose="020F0302020204030204" pitchFamily="34" charset="0"/>
              <a:buChar char=" "/>
              <a:tabLst/>
              <a:defRPr/>
            </a:pP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views expressed in this presentation are strictly those of the presenter(s) and do not necessarily state or reflect the views of The Brattle Group or its clients. </a:t>
            </a:r>
          </a:p>
        </p:txBody>
      </p:sp>
      <p:sp>
        <p:nvSpPr>
          <p:cNvPr id="53" name="Text Placeholder 6"/>
          <p:cNvSpPr>
            <a:spLocks noGrp="1"/>
          </p:cNvSpPr>
          <p:nvPr>
            <p:ph type="body" sz="quarter" idx="30" hasCustomPrompt="1"/>
          </p:nvPr>
        </p:nvSpPr>
        <p:spPr>
          <a:xfrm>
            <a:off x="4310743" y="4631728"/>
            <a:ext cx="3547295" cy="463550"/>
          </a:xfrm>
        </p:spPr>
        <p:txBody>
          <a:bodyPr tIns="182880" bIns="91440" anchor="ctr" anchorCtr="0">
            <a:noAutofit/>
          </a:bodyPr>
          <a:lstStyle>
            <a:lvl1pPr algn="ctr">
              <a:defRPr sz="1600" b="1" i="0" cap="all" spc="50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sz="1600" b="1" i="0" spc="50" baseline="0" dirty="0" smtClean="0">
                <a:latin typeface="+mn-lt"/>
              </a:rPr>
              <a:t>Title | Location</a:t>
            </a:r>
            <a:endParaRPr lang="en-US" dirty="0"/>
          </a:p>
        </p:txBody>
      </p:sp>
      <p:sp>
        <p:nvSpPr>
          <p:cNvPr id="33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4533782" y="4009758"/>
            <a:ext cx="3114675" cy="582613"/>
          </a:xfrm>
        </p:spPr>
        <p:txBody>
          <a:bodyPr tIns="182880">
            <a:noAutofit/>
          </a:bodyPr>
          <a:lstStyle>
            <a:lvl1pPr algn="ctr">
              <a:defRPr sz="240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</p:txBody>
      </p:sp>
      <p:sp>
        <p:nvSpPr>
          <p:cNvPr id="29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4789181" y="1407148"/>
            <a:ext cx="2603878" cy="2601947"/>
          </a:xfrm>
          <a:prstGeom prst="ellipse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effectLst>
            <a:outerShdw blurRad="127000" dist="76200" dir="5400000" algn="t" rotWithShape="0">
              <a:prstClr val="black">
                <a:alpha val="15000"/>
              </a:prstClr>
            </a:outerShdw>
          </a:effectLst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6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512024" y="5476155"/>
            <a:ext cx="3519378" cy="381382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800" baseline="0">
                <a:latin typeface="+mn-lt"/>
              </a:defRPr>
            </a:lvl1pPr>
          </a:lstStyle>
          <a:p>
            <a:pPr lvl="0"/>
            <a:r>
              <a:rPr lang="en-US" dirty="0" smtClean="0"/>
              <a:t>+0.123.456.7890</a:t>
            </a:r>
            <a:endParaRPr lang="en-US" dirty="0"/>
          </a:p>
        </p:txBody>
      </p:sp>
      <p:sp>
        <p:nvSpPr>
          <p:cNvPr id="43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512024" y="5094773"/>
            <a:ext cx="3519378" cy="381382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800" baseline="0">
                <a:latin typeface="+mn-lt"/>
              </a:defRPr>
            </a:lvl1pPr>
          </a:lstStyle>
          <a:p>
            <a:pPr lvl="0"/>
            <a:r>
              <a:rPr lang="en-US" dirty="0" smtClean="0"/>
              <a:t>Firstname.Lastname@brattle.com</a:t>
            </a:r>
          </a:p>
        </p:txBody>
      </p:sp>
      <p:sp>
        <p:nvSpPr>
          <p:cNvPr id="52" name="Text Placeholder 2"/>
          <p:cNvSpPr>
            <a:spLocks noGrp="1"/>
          </p:cNvSpPr>
          <p:nvPr>
            <p:ph type="body" sz="quarter" idx="29" hasCustomPrompt="1"/>
          </p:nvPr>
        </p:nvSpPr>
        <p:spPr>
          <a:xfrm>
            <a:off x="502418" y="4631728"/>
            <a:ext cx="3547295" cy="463550"/>
          </a:xfrm>
        </p:spPr>
        <p:txBody>
          <a:bodyPr tIns="182880" bIns="91440" anchor="ctr" anchorCtr="0">
            <a:noAutofit/>
          </a:bodyPr>
          <a:lstStyle>
            <a:lvl1pPr algn="ctr">
              <a:defRPr sz="1600" b="1" i="0" cap="all" spc="50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sz="1600" b="1" i="0" spc="50" baseline="0" dirty="0" smtClean="0">
                <a:latin typeface="+mn-lt"/>
              </a:rPr>
              <a:t>Title | Location</a:t>
            </a:r>
            <a:endParaRPr lang="en-US" dirty="0"/>
          </a:p>
        </p:txBody>
      </p:sp>
      <p:sp>
        <p:nvSpPr>
          <p:cNvPr id="32" name="Text Placeholder 1"/>
          <p:cNvSpPr>
            <a:spLocks noGrp="1"/>
          </p:cNvSpPr>
          <p:nvPr>
            <p:ph type="body" sz="quarter" idx="15" hasCustomPrompt="1"/>
          </p:nvPr>
        </p:nvSpPr>
        <p:spPr>
          <a:xfrm>
            <a:off x="713939" y="4009758"/>
            <a:ext cx="3114675" cy="582613"/>
          </a:xfrm>
        </p:spPr>
        <p:txBody>
          <a:bodyPr tIns="182880">
            <a:noAutofit/>
          </a:bodyPr>
          <a:lstStyle>
            <a:lvl1pPr algn="ctr">
              <a:defRPr sz="24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</p:txBody>
      </p:sp>
      <p:sp>
        <p:nvSpPr>
          <p:cNvPr id="28" name="Picture Placeholder 1"/>
          <p:cNvSpPr>
            <a:spLocks noGrp="1"/>
          </p:cNvSpPr>
          <p:nvPr>
            <p:ph type="pic" sz="quarter" idx="12"/>
          </p:nvPr>
        </p:nvSpPr>
        <p:spPr>
          <a:xfrm>
            <a:off x="967761" y="1407148"/>
            <a:ext cx="2603878" cy="2601947"/>
          </a:xfrm>
          <a:prstGeom prst="ellipse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effectLst>
            <a:outerShdw blurRad="127000" dist="76200" dir="5400000" algn="t" rotWithShape="0">
              <a:prstClr val="black">
                <a:alpha val="15000"/>
              </a:prstClr>
            </a:outerShdw>
          </a:effectLst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cxnSp>
        <p:nvCxnSpPr>
          <p:cNvPr id="25" name="Straight Connector"/>
          <p:cNvCxnSpPr/>
          <p:nvPr/>
        </p:nvCxnSpPr>
        <p:spPr>
          <a:xfrm>
            <a:off x="601335" y="1181100"/>
            <a:ext cx="1371600" cy="0"/>
          </a:xfrm>
          <a:prstGeom prst="line">
            <a:avLst/>
          </a:prstGeom>
          <a:ln w="25400">
            <a:solidFill>
              <a:schemeClr val="accent2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Presented By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9950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Default Image"/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833221" y="0"/>
            <a:ext cx="7358779" cy="6856201"/>
          </a:xfrm>
          <a:prstGeom prst="rect">
            <a:avLst/>
          </a:prstGeom>
        </p:spPr>
      </p:pic>
      <p:sp>
        <p:nvSpPr>
          <p:cNvPr id="31" name="White Slash"/>
          <p:cNvSpPr/>
          <p:nvPr/>
        </p:nvSpPr>
        <p:spPr>
          <a:xfrm>
            <a:off x="-90062" y="0"/>
            <a:ext cx="10024566" cy="6858000"/>
          </a:xfrm>
          <a:custGeom>
            <a:avLst/>
            <a:gdLst>
              <a:gd name="connsiteX0" fmla="*/ 0 w 10024566"/>
              <a:gd name="connsiteY0" fmla="*/ 0 h 6858000"/>
              <a:gd name="connsiteX1" fmla="*/ 1515566 w 10024566"/>
              <a:gd name="connsiteY1" fmla="*/ 0 h 6858000"/>
              <a:gd name="connsiteX2" fmla="*/ 1827294 w 10024566"/>
              <a:gd name="connsiteY2" fmla="*/ 0 h 6858000"/>
              <a:gd name="connsiteX3" fmla="*/ 5290955 w 10024566"/>
              <a:gd name="connsiteY3" fmla="*/ 0 h 6858000"/>
              <a:gd name="connsiteX4" fmla="*/ 5290961 w 10024566"/>
              <a:gd name="connsiteY4" fmla="*/ 0 h 6858000"/>
              <a:gd name="connsiteX5" fmla="*/ 10024566 w 10024566"/>
              <a:gd name="connsiteY5" fmla="*/ 0 h 6858000"/>
              <a:gd name="connsiteX6" fmla="*/ 5619296 w 10024566"/>
              <a:gd name="connsiteY6" fmla="*/ 6858000 h 6858000"/>
              <a:gd name="connsiteX7" fmla="*/ 0 w 10024566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024566" h="6858000">
                <a:moveTo>
                  <a:pt x="0" y="0"/>
                </a:moveTo>
                <a:lnTo>
                  <a:pt x="1515566" y="0"/>
                </a:lnTo>
                <a:lnTo>
                  <a:pt x="1827294" y="0"/>
                </a:lnTo>
                <a:lnTo>
                  <a:pt x="5290955" y="0"/>
                </a:lnTo>
                <a:lnTo>
                  <a:pt x="5290961" y="0"/>
                </a:lnTo>
                <a:lnTo>
                  <a:pt x="10024566" y="0"/>
                </a:lnTo>
                <a:lnTo>
                  <a:pt x="561929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Picture Placeholder"/>
          <p:cNvSpPr>
            <a:spLocks noGrp="1"/>
          </p:cNvSpPr>
          <p:nvPr>
            <p:ph type="pic" sz="quarter" idx="19" hasCustomPrompt="1"/>
          </p:nvPr>
        </p:nvSpPr>
        <p:spPr>
          <a:xfrm>
            <a:off x="5521343" y="0"/>
            <a:ext cx="6670657" cy="6858000"/>
          </a:xfrm>
          <a:custGeom>
            <a:avLst/>
            <a:gdLst>
              <a:gd name="connsiteX0" fmla="*/ 4405270 w 6670657"/>
              <a:gd name="connsiteY0" fmla="*/ 0 h 6858000"/>
              <a:gd name="connsiteX1" fmla="*/ 6670657 w 6670657"/>
              <a:gd name="connsiteY1" fmla="*/ 0 h 6858000"/>
              <a:gd name="connsiteX2" fmla="*/ 6670657 w 6670657"/>
              <a:gd name="connsiteY2" fmla="*/ 6858000 h 6858000"/>
              <a:gd name="connsiteX3" fmla="*/ 0 w 6670657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70657" h="6858000">
                <a:moveTo>
                  <a:pt x="4405270" y="0"/>
                </a:moveTo>
                <a:lnTo>
                  <a:pt x="6670657" y="0"/>
                </a:lnTo>
                <a:lnTo>
                  <a:pt x="6670657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28" name="Brattle Logo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0508" y="5426646"/>
            <a:ext cx="3323333" cy="1445650"/>
          </a:xfrm>
          <a:prstGeom prst="rect">
            <a:avLst/>
          </a:prstGeom>
        </p:spPr>
      </p:pic>
      <p:sp>
        <p:nvSpPr>
          <p:cNvPr id="13" name="Date"/>
          <p:cNvSpPr>
            <a:spLocks noGrp="1"/>
          </p:cNvSpPr>
          <p:nvPr>
            <p:ph type="body" sz="quarter" idx="26" hasCustomPrompt="1"/>
          </p:nvPr>
        </p:nvSpPr>
        <p:spPr>
          <a:xfrm>
            <a:off x="515938" y="4560769"/>
            <a:ext cx="3049895" cy="609720"/>
          </a:xfrm>
        </p:spPr>
        <p:txBody>
          <a:bodyPr lIns="45720" rIns="0">
            <a:noAutofit/>
          </a:bodyPr>
          <a:lstStyle>
            <a:lvl1pPr marL="60325" indent="-60325">
              <a:defRPr sz="1600" b="1" cap="all" spc="50" baseline="0">
                <a:solidFill>
                  <a:schemeClr val="accent2"/>
                </a:solidFill>
                <a:latin typeface="+mn-lt"/>
              </a:defRPr>
            </a:lvl1pPr>
            <a:lvl2pPr marL="58738" indent="0">
              <a:spcBef>
                <a:spcPts val="300"/>
              </a:spcBef>
              <a:buNone/>
              <a:defRPr sz="2000" baseline="0">
                <a:solidFill>
                  <a:schemeClr val="tx2">
                    <a:lumMod val="75000"/>
                  </a:schemeClr>
                </a:solidFill>
                <a:latin typeface="+mn-lt"/>
              </a:defRPr>
            </a:lvl2pPr>
            <a:lvl3pPr>
              <a:defRPr sz="1600">
                <a:latin typeface="+mn-lt"/>
              </a:defRPr>
            </a:lvl3pPr>
          </a:lstStyle>
          <a:p>
            <a:pPr lvl="0"/>
            <a:r>
              <a:rPr lang="en-US" dirty="0" smtClean="0"/>
              <a:t>Date</a:t>
            </a:r>
          </a:p>
        </p:txBody>
      </p:sp>
      <p:sp>
        <p:nvSpPr>
          <p:cNvPr id="30" name="Presented For"/>
          <p:cNvSpPr>
            <a:spLocks noGrp="1"/>
          </p:cNvSpPr>
          <p:nvPr>
            <p:ph type="body" sz="quarter" idx="23" hasCustomPrompt="1"/>
          </p:nvPr>
        </p:nvSpPr>
        <p:spPr>
          <a:xfrm>
            <a:off x="3757435" y="2655664"/>
            <a:ext cx="3290093" cy="1845215"/>
          </a:xfrm>
        </p:spPr>
        <p:txBody>
          <a:bodyPr>
            <a:noAutofit/>
          </a:bodyPr>
          <a:lstStyle>
            <a:lvl1pPr marL="60325" indent="-60325">
              <a:defRPr sz="1600" b="1" cap="all" spc="50" baseline="0">
                <a:solidFill>
                  <a:schemeClr val="accent2"/>
                </a:solidFill>
                <a:latin typeface="+mn-lt"/>
              </a:defRPr>
            </a:lvl1pPr>
            <a:lvl2pPr marL="58738" indent="0">
              <a:spcBef>
                <a:spcPts val="300"/>
              </a:spcBef>
              <a:buNone/>
              <a:defRPr sz="2000">
                <a:solidFill>
                  <a:schemeClr val="accent1"/>
                </a:solidFill>
                <a:latin typeface="+mn-lt"/>
              </a:defRPr>
            </a:lvl2pPr>
            <a:lvl3pPr>
              <a:defRPr sz="1600">
                <a:latin typeface="+mn-lt"/>
              </a:defRPr>
            </a:lvl3pPr>
          </a:lstStyle>
          <a:p>
            <a:pPr lvl="0"/>
            <a:r>
              <a:rPr lang="en-US" dirty="0" smtClean="0"/>
              <a:t>Presented For</a:t>
            </a:r>
          </a:p>
          <a:p>
            <a:pPr lvl="1"/>
            <a:r>
              <a:rPr lang="en-US" dirty="0" smtClean="0"/>
              <a:t>Client Names</a:t>
            </a:r>
          </a:p>
        </p:txBody>
      </p:sp>
      <p:sp>
        <p:nvSpPr>
          <p:cNvPr id="3" name="Presented By"/>
          <p:cNvSpPr>
            <a:spLocks noGrp="1"/>
          </p:cNvSpPr>
          <p:nvPr>
            <p:ph type="body" sz="quarter" idx="22" hasCustomPrompt="1"/>
          </p:nvPr>
        </p:nvSpPr>
        <p:spPr>
          <a:xfrm>
            <a:off x="515938" y="2655664"/>
            <a:ext cx="3049895" cy="1845215"/>
          </a:xfrm>
        </p:spPr>
        <p:txBody>
          <a:bodyPr lIns="45720" rIns="0">
            <a:noAutofit/>
          </a:bodyPr>
          <a:lstStyle>
            <a:lvl1pPr marL="60325" indent="-60325">
              <a:defRPr sz="1600" b="1" cap="all" spc="50" baseline="0">
                <a:solidFill>
                  <a:schemeClr val="accent2"/>
                </a:solidFill>
                <a:latin typeface="+mn-lt"/>
              </a:defRPr>
            </a:lvl1pPr>
            <a:lvl2pPr marL="58738" indent="0">
              <a:spcBef>
                <a:spcPts val="300"/>
              </a:spcBef>
              <a:buNone/>
              <a:defRPr sz="2000" baseline="0">
                <a:solidFill>
                  <a:schemeClr val="accent1"/>
                </a:solidFill>
                <a:latin typeface="+mn-lt"/>
              </a:defRPr>
            </a:lvl2pPr>
            <a:lvl3pPr>
              <a:defRPr sz="1600">
                <a:latin typeface="+mn-lt"/>
              </a:defRPr>
            </a:lvl3pPr>
          </a:lstStyle>
          <a:p>
            <a:pPr lvl="0"/>
            <a:r>
              <a:rPr lang="en-US" dirty="0" smtClean="0"/>
              <a:t>Presented By</a:t>
            </a:r>
          </a:p>
          <a:p>
            <a:pPr lvl="1"/>
            <a:r>
              <a:rPr lang="en-US" dirty="0" smtClean="0"/>
              <a:t>Presenter Names</a:t>
            </a:r>
          </a:p>
        </p:txBody>
      </p:sp>
      <p:sp>
        <p:nvSpPr>
          <p:cNvPr id="29" name="Subtitle"/>
          <p:cNvSpPr>
            <a:spLocks noGrp="1"/>
          </p:cNvSpPr>
          <p:nvPr>
            <p:ph type="body" sz="quarter" idx="21" hasCustomPrompt="1"/>
          </p:nvPr>
        </p:nvSpPr>
        <p:spPr>
          <a:xfrm>
            <a:off x="515937" y="1899602"/>
            <a:ext cx="6806439" cy="756062"/>
          </a:xfrm>
        </p:spPr>
        <p:txBody>
          <a:bodyPr>
            <a:normAutofit/>
          </a:bodyPr>
          <a:lstStyle>
            <a:lvl1pPr marL="117475" indent="-117475">
              <a:lnSpc>
                <a:spcPct val="90000"/>
              </a:lnSpc>
              <a:defRPr sz="1800" b="1" cap="all" spc="5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Presentation Subtitle</a:t>
            </a:r>
            <a:endParaRPr lang="en-US" dirty="0"/>
          </a:p>
        </p:txBody>
      </p:sp>
      <p:sp>
        <p:nvSpPr>
          <p:cNvPr id="26" name="Title"/>
          <p:cNvSpPr>
            <a:spLocks noGrp="1"/>
          </p:cNvSpPr>
          <p:nvPr>
            <p:ph type="title" hasCustomPrompt="1"/>
          </p:nvPr>
        </p:nvSpPr>
        <p:spPr>
          <a:xfrm>
            <a:off x="516416" y="372383"/>
            <a:ext cx="6805961" cy="1507712"/>
          </a:xfrm>
        </p:spPr>
        <p:txBody>
          <a:bodyPr lIns="91440" anchor="b">
            <a:normAutofit/>
          </a:bodyPr>
          <a:lstStyle>
            <a:lvl1pPr>
              <a:defRPr sz="3600" b="1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042020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ed By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"/>
          <p:cNvSpPr>
            <a:spLocks noGrp="1"/>
          </p:cNvSpPr>
          <p:nvPr>
            <p:ph type="sldNum" sz="quarter" idx="47"/>
          </p:nvPr>
        </p:nvSpPr>
        <p:spPr/>
        <p:txBody>
          <a:bodyPr/>
          <a:lstStyle/>
          <a:p>
            <a:r>
              <a:rPr lang="en-US" dirty="0" smtClean="0"/>
              <a:t>brattle.com | </a:t>
            </a:r>
            <a:fld id="{C95ECF09-ED6D-489D-87B4-9DBCD4D54A41}" type="slidenum">
              <a:rPr lang="en-US" smtClean="0"/>
              <a:pPr/>
              <a:t>‹N°›</a:t>
            </a:fld>
            <a:endParaRPr lang="en-US" dirty="0" smtClean="0"/>
          </a:p>
        </p:txBody>
      </p:sp>
      <p:sp>
        <p:nvSpPr>
          <p:cNvPr id="3" name="Footer Placeholder"/>
          <p:cNvSpPr>
            <a:spLocks noGrp="1"/>
          </p:cNvSpPr>
          <p:nvPr>
            <p:ph type="ftr" sz="quarter" idx="48"/>
          </p:nvPr>
        </p:nvSpPr>
        <p:spPr/>
        <p:txBody>
          <a:bodyPr/>
          <a:lstStyle/>
          <a:p>
            <a:r>
              <a:rPr lang="en-US" smtClean="0"/>
              <a:t>Privileged and confidential. Prepared at the request of counsel. </a:t>
            </a:r>
            <a:endParaRPr lang="en-US" dirty="0"/>
          </a:p>
        </p:txBody>
      </p:sp>
      <p:sp>
        <p:nvSpPr>
          <p:cNvPr id="40" name="Dsiclaimer"/>
          <p:cNvSpPr>
            <a:spLocks noGrp="1"/>
          </p:cNvSpPr>
          <p:nvPr>
            <p:ph type="body" sz="quarter" idx="49" hasCustomPrompt="1"/>
          </p:nvPr>
        </p:nvSpPr>
        <p:spPr>
          <a:xfrm>
            <a:off x="601334" y="6064654"/>
            <a:ext cx="11071384" cy="344488"/>
          </a:xfr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25000"/>
              <a:buFont typeface="Calibri Light" panose="020F0302020204030204" pitchFamily="34" charset="0"/>
              <a:buNone/>
              <a:tabLst/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87313" marR="0" lvl="0" indent="-87313" algn="l" defTabSz="4572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25000"/>
              <a:buFont typeface="Calibri Light" panose="020F0302020204030204" pitchFamily="34" charset="0"/>
              <a:buChar char=" "/>
              <a:tabLst/>
              <a:defRPr/>
            </a:pP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views expressed in this presentation are strictly those of the presenter(s) and do not necessarily state or reflect the views of The Brattle Group or its clients. </a:t>
            </a:r>
          </a:p>
        </p:txBody>
      </p:sp>
      <p:sp>
        <p:nvSpPr>
          <p:cNvPr id="37" name="Text Placeholder 16"/>
          <p:cNvSpPr>
            <a:spLocks noGrp="1"/>
          </p:cNvSpPr>
          <p:nvPr>
            <p:ph type="body" sz="quarter" idx="44" hasCustomPrompt="1"/>
          </p:nvPr>
        </p:nvSpPr>
        <p:spPr>
          <a:xfrm>
            <a:off x="9099733" y="5476155"/>
            <a:ext cx="2660309" cy="381382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400" baseline="0">
                <a:latin typeface="+mn-lt"/>
              </a:defRPr>
            </a:lvl1pPr>
          </a:lstStyle>
          <a:p>
            <a:pPr lvl="0"/>
            <a:r>
              <a:rPr lang="en-US" dirty="0" smtClean="0"/>
              <a:t>+0.123.456.7890</a:t>
            </a:r>
            <a:endParaRPr lang="en-US" dirty="0"/>
          </a:p>
        </p:txBody>
      </p:sp>
      <p:sp>
        <p:nvSpPr>
          <p:cNvPr id="36" name="Text Placeholder 15"/>
          <p:cNvSpPr>
            <a:spLocks noGrp="1"/>
          </p:cNvSpPr>
          <p:nvPr>
            <p:ph type="body" sz="quarter" idx="43" hasCustomPrompt="1"/>
          </p:nvPr>
        </p:nvSpPr>
        <p:spPr>
          <a:xfrm>
            <a:off x="9099733" y="5094773"/>
            <a:ext cx="2660309" cy="381382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400" baseline="0">
                <a:latin typeface="+mn-lt"/>
              </a:defRPr>
            </a:lvl1pPr>
          </a:lstStyle>
          <a:p>
            <a:pPr lvl="0"/>
            <a:r>
              <a:rPr lang="en-US" dirty="0" smtClean="0"/>
              <a:t>Firstname.Lastname@brattle.com</a:t>
            </a:r>
          </a:p>
        </p:txBody>
      </p:sp>
      <p:sp>
        <p:nvSpPr>
          <p:cNvPr id="38" name="Text Placeholder 14"/>
          <p:cNvSpPr>
            <a:spLocks noGrp="1"/>
          </p:cNvSpPr>
          <p:nvPr>
            <p:ph type="body" sz="quarter" idx="45" hasCustomPrompt="1"/>
          </p:nvPr>
        </p:nvSpPr>
        <p:spPr>
          <a:xfrm>
            <a:off x="9091791" y="4631728"/>
            <a:ext cx="2668251" cy="463550"/>
          </a:xfrm>
        </p:spPr>
        <p:txBody>
          <a:bodyPr tIns="91440" anchor="ctr" anchorCtr="0">
            <a:noAutofit/>
          </a:bodyPr>
          <a:lstStyle>
            <a:lvl1pPr algn="ctr">
              <a:defRPr sz="1400" b="1" i="0" cap="all" spc="50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sz="1600" b="1" i="0" spc="50" baseline="0" dirty="0" smtClean="0">
                <a:latin typeface="+mn-lt"/>
              </a:rPr>
              <a:t>Title | Location</a:t>
            </a:r>
            <a:endParaRPr lang="en-US" dirty="0"/>
          </a:p>
        </p:txBody>
      </p:sp>
      <p:sp>
        <p:nvSpPr>
          <p:cNvPr id="35" name="Text Placeholder 13"/>
          <p:cNvSpPr>
            <a:spLocks noGrp="1"/>
          </p:cNvSpPr>
          <p:nvPr>
            <p:ph type="body" sz="quarter" idx="42" hasCustomPrompt="1"/>
          </p:nvPr>
        </p:nvSpPr>
        <p:spPr>
          <a:xfrm>
            <a:off x="9091792" y="4009758"/>
            <a:ext cx="2668250" cy="582613"/>
          </a:xfrm>
        </p:spPr>
        <p:txBody>
          <a:bodyPr tIns="182880">
            <a:normAutofit/>
          </a:bodyPr>
          <a:lstStyle>
            <a:lvl1pPr algn="ctr">
              <a:defRPr sz="22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</p:txBody>
      </p:sp>
      <p:sp>
        <p:nvSpPr>
          <p:cNvPr id="30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9072534" y="1407148"/>
            <a:ext cx="2603878" cy="2601947"/>
          </a:xfrm>
          <a:prstGeom prst="ellipse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effectLst>
            <a:outerShdw blurRad="127000" dist="76200" dir="5400000" algn="t" rotWithShape="0">
              <a:prstClr val="black">
                <a:alpha val="15000"/>
              </a:prstClr>
            </a:outerShdw>
          </a:effectLst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12"/>
          <p:cNvSpPr>
            <a:spLocks noGrp="1"/>
          </p:cNvSpPr>
          <p:nvPr>
            <p:ph type="body" sz="quarter" idx="40" hasCustomPrompt="1"/>
          </p:nvPr>
        </p:nvSpPr>
        <p:spPr>
          <a:xfrm>
            <a:off x="6222790" y="5476155"/>
            <a:ext cx="2660309" cy="381382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400" baseline="0">
                <a:latin typeface="+mn-lt"/>
              </a:defRPr>
            </a:lvl1pPr>
          </a:lstStyle>
          <a:p>
            <a:pPr lvl="0"/>
            <a:r>
              <a:rPr lang="en-US" dirty="0" smtClean="0"/>
              <a:t>+0.123.456.7890</a:t>
            </a:r>
            <a:endParaRPr lang="en-US" dirty="0"/>
          </a:p>
        </p:txBody>
      </p:sp>
      <p:sp>
        <p:nvSpPr>
          <p:cNvPr id="26" name="Text Placeholder 11"/>
          <p:cNvSpPr>
            <a:spLocks noGrp="1"/>
          </p:cNvSpPr>
          <p:nvPr>
            <p:ph type="body" sz="quarter" idx="39" hasCustomPrompt="1"/>
          </p:nvPr>
        </p:nvSpPr>
        <p:spPr>
          <a:xfrm>
            <a:off x="6222790" y="5094773"/>
            <a:ext cx="2660309" cy="381382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400" baseline="0">
                <a:latin typeface="+mn-lt"/>
              </a:defRPr>
            </a:lvl1pPr>
          </a:lstStyle>
          <a:p>
            <a:pPr lvl="0"/>
            <a:r>
              <a:rPr lang="en-US" dirty="0" smtClean="0"/>
              <a:t>Firstname.Lastname@brattle.com</a:t>
            </a:r>
          </a:p>
        </p:txBody>
      </p:sp>
      <p:sp>
        <p:nvSpPr>
          <p:cNvPr id="31" name="Text Placeholder 10"/>
          <p:cNvSpPr>
            <a:spLocks noGrp="1"/>
          </p:cNvSpPr>
          <p:nvPr>
            <p:ph type="body" sz="quarter" idx="41" hasCustomPrompt="1"/>
          </p:nvPr>
        </p:nvSpPr>
        <p:spPr>
          <a:xfrm>
            <a:off x="6214848" y="4631728"/>
            <a:ext cx="2668251" cy="463550"/>
          </a:xfrm>
        </p:spPr>
        <p:txBody>
          <a:bodyPr tIns="91440" anchor="ctr" anchorCtr="0">
            <a:noAutofit/>
          </a:bodyPr>
          <a:lstStyle>
            <a:lvl1pPr algn="ctr">
              <a:defRPr sz="1400" b="1" i="0" cap="all" spc="50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sz="1600" b="1" i="0" spc="50" baseline="0" dirty="0" smtClean="0">
                <a:latin typeface="+mn-lt"/>
              </a:rPr>
              <a:t>Title | Location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38" hasCustomPrompt="1"/>
          </p:nvPr>
        </p:nvSpPr>
        <p:spPr>
          <a:xfrm>
            <a:off x="6214849" y="4009758"/>
            <a:ext cx="2668250" cy="582613"/>
          </a:xfrm>
        </p:spPr>
        <p:txBody>
          <a:bodyPr tIns="182880">
            <a:normAutofit/>
          </a:bodyPr>
          <a:lstStyle>
            <a:lvl1pPr algn="ctr">
              <a:defRPr sz="22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6214848" y="1407148"/>
            <a:ext cx="2603878" cy="2601947"/>
          </a:xfrm>
          <a:prstGeom prst="ellipse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effectLst>
            <a:outerShdw blurRad="127000" dist="76200" dir="5400000" algn="t" rotWithShape="0">
              <a:prstClr val="black">
                <a:alpha val="15000"/>
              </a:prstClr>
            </a:outerShdw>
          </a:effectLst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36" hasCustomPrompt="1"/>
          </p:nvPr>
        </p:nvSpPr>
        <p:spPr>
          <a:xfrm>
            <a:off x="3300731" y="5476155"/>
            <a:ext cx="2660309" cy="381382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400" baseline="0">
                <a:latin typeface="+mn-lt"/>
              </a:defRPr>
            </a:lvl1pPr>
          </a:lstStyle>
          <a:p>
            <a:pPr lvl="0"/>
            <a:r>
              <a:rPr lang="en-US" dirty="0" smtClean="0"/>
              <a:t>+0.123.456.7890</a:t>
            </a:r>
            <a:endParaRPr lang="en-US" dirty="0"/>
          </a:p>
        </p:txBody>
      </p:sp>
      <p:sp>
        <p:nvSpPr>
          <p:cNvPr id="22" name="Text Placeholder 7"/>
          <p:cNvSpPr>
            <a:spLocks noGrp="1"/>
          </p:cNvSpPr>
          <p:nvPr>
            <p:ph type="body" sz="quarter" idx="35" hasCustomPrompt="1"/>
          </p:nvPr>
        </p:nvSpPr>
        <p:spPr>
          <a:xfrm>
            <a:off x="3300731" y="5094773"/>
            <a:ext cx="2660309" cy="381382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400" baseline="0">
                <a:latin typeface="+mn-lt"/>
              </a:defRPr>
            </a:lvl1pPr>
          </a:lstStyle>
          <a:p>
            <a:pPr lvl="0"/>
            <a:r>
              <a:rPr lang="en-US" dirty="0" smtClean="0"/>
              <a:t>Firstname.Lastname@brattle.com</a:t>
            </a:r>
          </a:p>
        </p:txBody>
      </p:sp>
      <p:sp>
        <p:nvSpPr>
          <p:cNvPr id="24" name="Text Placeholder 6"/>
          <p:cNvSpPr>
            <a:spLocks noGrp="1"/>
          </p:cNvSpPr>
          <p:nvPr>
            <p:ph type="body" sz="quarter" idx="37" hasCustomPrompt="1"/>
          </p:nvPr>
        </p:nvSpPr>
        <p:spPr>
          <a:xfrm>
            <a:off x="3292789" y="4631728"/>
            <a:ext cx="2668251" cy="463550"/>
          </a:xfrm>
        </p:spPr>
        <p:txBody>
          <a:bodyPr tIns="91440" anchor="ctr" anchorCtr="0">
            <a:noAutofit/>
          </a:bodyPr>
          <a:lstStyle>
            <a:lvl1pPr algn="ctr">
              <a:defRPr sz="1400" b="1" i="0" cap="all" spc="50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sz="1600" b="1" i="0" spc="50" baseline="0" dirty="0" smtClean="0">
                <a:latin typeface="+mn-lt"/>
              </a:rPr>
              <a:t>Title | Location</a:t>
            </a:r>
            <a:endParaRPr lang="en-US" dirty="0"/>
          </a:p>
        </p:txBody>
      </p:sp>
      <p:sp>
        <p:nvSpPr>
          <p:cNvPr id="21" name="Text Placeholder 5"/>
          <p:cNvSpPr>
            <a:spLocks noGrp="1"/>
          </p:cNvSpPr>
          <p:nvPr>
            <p:ph type="body" sz="quarter" idx="34" hasCustomPrompt="1"/>
          </p:nvPr>
        </p:nvSpPr>
        <p:spPr>
          <a:xfrm>
            <a:off x="3292790" y="4009758"/>
            <a:ext cx="2668250" cy="582613"/>
          </a:xfrm>
        </p:spPr>
        <p:txBody>
          <a:bodyPr tIns="182880">
            <a:normAutofit/>
          </a:bodyPr>
          <a:lstStyle>
            <a:lvl1pPr algn="ctr">
              <a:defRPr sz="22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</p:txBody>
      </p:sp>
      <p:sp>
        <p:nvSpPr>
          <p:cNvPr id="29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357163" y="1407148"/>
            <a:ext cx="2603878" cy="2601947"/>
          </a:xfrm>
          <a:prstGeom prst="ellipse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effectLst>
            <a:outerShdw blurRad="127000" dist="76200" dir="5400000" algn="t" rotWithShape="0">
              <a:prstClr val="black">
                <a:alpha val="15000"/>
              </a:prstClr>
            </a:outerShdw>
          </a:effectLst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6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488742" y="5476155"/>
            <a:ext cx="2660309" cy="381382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400" baseline="0">
                <a:latin typeface="+mn-lt"/>
              </a:defRPr>
            </a:lvl1pPr>
          </a:lstStyle>
          <a:p>
            <a:pPr lvl="0"/>
            <a:r>
              <a:rPr lang="en-US" dirty="0" smtClean="0"/>
              <a:t>+0.123.456.7890</a:t>
            </a:r>
            <a:endParaRPr lang="en-US" dirty="0"/>
          </a:p>
        </p:txBody>
      </p:sp>
      <p:sp>
        <p:nvSpPr>
          <p:cNvPr id="43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488742" y="5094773"/>
            <a:ext cx="2660309" cy="381382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400" baseline="0">
                <a:latin typeface="+mn-lt"/>
              </a:defRPr>
            </a:lvl1pPr>
          </a:lstStyle>
          <a:p>
            <a:pPr lvl="0"/>
            <a:r>
              <a:rPr lang="en-US" dirty="0" smtClean="0"/>
              <a:t>Firstname.Lastname@brattle.com</a:t>
            </a:r>
          </a:p>
        </p:txBody>
      </p:sp>
      <p:sp>
        <p:nvSpPr>
          <p:cNvPr id="52" name="Text Placeholder 2"/>
          <p:cNvSpPr>
            <a:spLocks noGrp="1"/>
          </p:cNvSpPr>
          <p:nvPr>
            <p:ph type="body" sz="quarter" idx="29" hasCustomPrompt="1"/>
          </p:nvPr>
        </p:nvSpPr>
        <p:spPr>
          <a:xfrm>
            <a:off x="480800" y="4631728"/>
            <a:ext cx="2668251" cy="463550"/>
          </a:xfrm>
        </p:spPr>
        <p:txBody>
          <a:bodyPr tIns="91440" anchor="ctr" anchorCtr="0">
            <a:noAutofit/>
          </a:bodyPr>
          <a:lstStyle>
            <a:lvl1pPr algn="ctr">
              <a:defRPr sz="1400" b="1" i="0" cap="all" spc="50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sz="1600" b="1" i="0" spc="50" baseline="0" dirty="0" smtClean="0">
                <a:latin typeface="+mn-lt"/>
              </a:rPr>
              <a:t>Title | Location</a:t>
            </a:r>
            <a:endParaRPr lang="en-US" dirty="0"/>
          </a:p>
        </p:txBody>
      </p:sp>
      <p:sp>
        <p:nvSpPr>
          <p:cNvPr id="32" name="Text Placeholder 1"/>
          <p:cNvSpPr>
            <a:spLocks noGrp="1"/>
          </p:cNvSpPr>
          <p:nvPr>
            <p:ph type="body" sz="quarter" idx="15" hasCustomPrompt="1"/>
          </p:nvPr>
        </p:nvSpPr>
        <p:spPr>
          <a:xfrm>
            <a:off x="480801" y="4009758"/>
            <a:ext cx="2668250" cy="582613"/>
          </a:xfrm>
        </p:spPr>
        <p:txBody>
          <a:bodyPr tIns="182880">
            <a:normAutofit/>
          </a:bodyPr>
          <a:lstStyle>
            <a:lvl1pPr algn="ctr">
              <a:defRPr sz="22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</p:txBody>
      </p:sp>
      <p:sp>
        <p:nvSpPr>
          <p:cNvPr id="28" name="Picture Placeholder 1"/>
          <p:cNvSpPr>
            <a:spLocks noGrp="1"/>
          </p:cNvSpPr>
          <p:nvPr>
            <p:ph type="pic" sz="quarter" idx="12"/>
          </p:nvPr>
        </p:nvSpPr>
        <p:spPr>
          <a:xfrm>
            <a:off x="499478" y="1407148"/>
            <a:ext cx="2603878" cy="2601947"/>
          </a:xfrm>
          <a:prstGeom prst="ellipse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effectLst>
            <a:outerShdw blurRad="127000" dist="76200" dir="5400000" algn="t" rotWithShape="0">
              <a:prstClr val="black">
                <a:alpha val="15000"/>
              </a:prstClr>
            </a:outerShdw>
          </a:effectLst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cxnSp>
        <p:nvCxnSpPr>
          <p:cNvPr id="39" name="Straight Connector"/>
          <p:cNvCxnSpPr/>
          <p:nvPr/>
        </p:nvCxnSpPr>
        <p:spPr>
          <a:xfrm>
            <a:off x="601335" y="1181100"/>
            <a:ext cx="1371600" cy="0"/>
          </a:xfrm>
          <a:prstGeom prst="line">
            <a:avLst/>
          </a:prstGeom>
          <a:ln w="25400">
            <a:solidFill>
              <a:schemeClr val="accent2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Presented By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79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uthor Bi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"/>
          <p:cNvSpPr>
            <a:spLocks noGrp="1"/>
          </p:cNvSpPr>
          <p:nvPr>
            <p:ph type="sldNum" sz="quarter" idx="34"/>
          </p:nvPr>
        </p:nvSpPr>
        <p:spPr/>
        <p:txBody>
          <a:bodyPr/>
          <a:lstStyle/>
          <a:p>
            <a:r>
              <a:rPr lang="en-US" dirty="0" smtClean="0"/>
              <a:t>brattle.com | </a:t>
            </a:r>
            <a:fld id="{C95ECF09-ED6D-489D-87B4-9DBCD4D54A41}" type="slidenum">
              <a:rPr lang="en-US" smtClean="0"/>
              <a:pPr/>
              <a:t>‹N°›</a:t>
            </a:fld>
            <a:endParaRPr lang="en-US" dirty="0" smtClean="0"/>
          </a:p>
        </p:txBody>
      </p:sp>
      <p:sp>
        <p:nvSpPr>
          <p:cNvPr id="4" name="Footer Placeholder"/>
          <p:cNvSpPr>
            <a:spLocks noGrp="1"/>
          </p:cNvSpPr>
          <p:nvPr>
            <p:ph type="ftr" sz="quarter" idx="35"/>
          </p:nvPr>
        </p:nvSpPr>
        <p:spPr/>
        <p:txBody>
          <a:bodyPr/>
          <a:lstStyle/>
          <a:p>
            <a:r>
              <a:rPr lang="en-US" dirty="0" smtClean="0"/>
              <a:t>Privileged and confidential. Prepared at the request of counsel. </a:t>
            </a:r>
            <a:endParaRPr lang="en-US" dirty="0"/>
          </a:p>
        </p:txBody>
      </p:sp>
      <p:sp>
        <p:nvSpPr>
          <p:cNvPr id="14" name="Dsiclaimer"/>
          <p:cNvSpPr>
            <a:spLocks noGrp="1"/>
          </p:cNvSpPr>
          <p:nvPr>
            <p:ph type="body" sz="quarter" idx="49" hasCustomPrompt="1"/>
          </p:nvPr>
        </p:nvSpPr>
        <p:spPr>
          <a:xfrm>
            <a:off x="601334" y="6064654"/>
            <a:ext cx="11071384" cy="344488"/>
          </a:xfr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25000"/>
              <a:buFont typeface="Calibri Light" panose="020F0302020204030204" pitchFamily="34" charset="0"/>
              <a:buNone/>
              <a:tabLst/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87313" marR="0" lvl="0" indent="-87313" algn="l" defTabSz="4572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25000"/>
              <a:buFont typeface="Calibri Light" panose="020F0302020204030204" pitchFamily="34" charset="0"/>
              <a:buChar char=" "/>
              <a:tabLst/>
              <a:defRPr/>
            </a:pP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views expressed in this presentation are strictly those of the presenter(s) and do not necessarily state or reflect the views of The Brattle Group or its clients. </a:t>
            </a:r>
          </a:p>
        </p:txBody>
      </p:sp>
      <p:sp>
        <p:nvSpPr>
          <p:cNvPr id="28" name="Picture Placeholder"/>
          <p:cNvSpPr>
            <a:spLocks noGrp="1"/>
          </p:cNvSpPr>
          <p:nvPr>
            <p:ph type="pic" sz="quarter" idx="12"/>
          </p:nvPr>
        </p:nvSpPr>
        <p:spPr>
          <a:xfrm>
            <a:off x="967761" y="1407148"/>
            <a:ext cx="2011680" cy="2011680"/>
          </a:xfrm>
          <a:prstGeom prst="ellipse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effectLst>
            <a:outerShdw blurRad="127000" dist="76200" dir="5400000" algn="t" rotWithShape="0">
              <a:prstClr val="black">
                <a:alpha val="15000"/>
              </a:prstClr>
            </a:outerShdw>
          </a:effectLst>
        </p:spPr>
        <p:txBody>
          <a:bodyPr anchor="ctr"/>
          <a:lstStyle>
            <a:lvl1pPr algn="ctr">
              <a:defRPr sz="20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Text Placeholder 1"/>
          <p:cNvSpPr>
            <a:spLocks noGrp="1"/>
          </p:cNvSpPr>
          <p:nvPr>
            <p:ph type="body" sz="quarter" idx="32"/>
          </p:nvPr>
        </p:nvSpPr>
        <p:spPr>
          <a:xfrm>
            <a:off x="3443118" y="1320034"/>
            <a:ext cx="8229600" cy="2194560"/>
          </a:xfrm>
        </p:spPr>
        <p:txBody>
          <a:bodyPr tIns="45720"/>
          <a:lstStyle>
            <a:lvl1pPr marL="111125" indent="-111125">
              <a:defRPr sz="2000">
                <a:solidFill>
                  <a:schemeClr val="accent2"/>
                </a:solidFill>
                <a:latin typeface="+mn-lt"/>
              </a:defRPr>
            </a:lvl1pPr>
            <a:lvl2pPr marL="111125" indent="0">
              <a:spcBef>
                <a:spcPts val="300"/>
              </a:spcBef>
              <a:buNone/>
              <a:defRPr sz="1800">
                <a:latin typeface="+mn-lt"/>
              </a:defRPr>
            </a:lvl2pPr>
            <a:lvl3pPr marL="341313" indent="-230188">
              <a:spcBef>
                <a:spcPts val="600"/>
              </a:spcBef>
              <a:buSzPct val="90000"/>
              <a:buFont typeface="Wingdings 2" panose="05020102010507070707" pitchFamily="18" charset="2"/>
              <a:buChar char=""/>
              <a:defRPr sz="1600"/>
            </a:lvl3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cxnSp>
        <p:nvCxnSpPr>
          <p:cNvPr id="13" name="Straight Connector"/>
          <p:cNvCxnSpPr/>
          <p:nvPr/>
        </p:nvCxnSpPr>
        <p:spPr>
          <a:xfrm>
            <a:off x="601335" y="1181100"/>
            <a:ext cx="1371600" cy="0"/>
          </a:xfrm>
          <a:prstGeom prst="line">
            <a:avLst/>
          </a:prstGeom>
          <a:ln w="25400">
            <a:solidFill>
              <a:schemeClr val="accent2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Presented By</a:t>
            </a:r>
            <a:endParaRPr lang="en-US" dirty="0"/>
          </a:p>
        </p:txBody>
      </p:sp>
      <p:sp>
        <p:nvSpPr>
          <p:cNvPr id="15" name="Picture Placeholder"/>
          <p:cNvSpPr>
            <a:spLocks noGrp="1"/>
          </p:cNvSpPr>
          <p:nvPr>
            <p:ph type="pic" sz="quarter" idx="50"/>
          </p:nvPr>
        </p:nvSpPr>
        <p:spPr>
          <a:xfrm>
            <a:off x="967761" y="3826926"/>
            <a:ext cx="2011680" cy="2011680"/>
          </a:xfrm>
          <a:prstGeom prst="ellipse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effectLst>
            <a:outerShdw blurRad="127000" dist="76200" dir="5400000" algn="t" rotWithShape="0">
              <a:prstClr val="black">
                <a:alpha val="15000"/>
              </a:prstClr>
            </a:outerShdw>
          </a:effectLst>
        </p:spPr>
        <p:txBody>
          <a:bodyPr anchor="ctr"/>
          <a:lstStyle>
            <a:lvl1pPr algn="ctr">
              <a:defRPr sz="20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1"/>
          <p:cNvSpPr>
            <a:spLocks noGrp="1"/>
          </p:cNvSpPr>
          <p:nvPr>
            <p:ph type="body" sz="quarter" idx="51"/>
          </p:nvPr>
        </p:nvSpPr>
        <p:spPr>
          <a:xfrm>
            <a:off x="3443118" y="3740642"/>
            <a:ext cx="8229600" cy="2194560"/>
          </a:xfrm>
        </p:spPr>
        <p:txBody>
          <a:bodyPr tIns="45720"/>
          <a:lstStyle>
            <a:lvl1pPr marL="111125" indent="-111125">
              <a:defRPr sz="2000">
                <a:solidFill>
                  <a:schemeClr val="accent2"/>
                </a:solidFill>
                <a:latin typeface="+mn-lt"/>
              </a:defRPr>
            </a:lvl1pPr>
            <a:lvl2pPr marL="111125" indent="0">
              <a:spcBef>
                <a:spcPts val="300"/>
              </a:spcBef>
              <a:buNone/>
              <a:defRPr sz="1800">
                <a:latin typeface="+mn-lt"/>
              </a:defRPr>
            </a:lvl2pPr>
            <a:lvl3pPr marL="341313" indent="-230188">
              <a:spcBef>
                <a:spcPts val="600"/>
              </a:spcBef>
              <a:buSzPct val="90000"/>
              <a:buFont typeface="Wingdings 2" panose="05020102010507070707" pitchFamily="18" charset="2"/>
              <a:buChar char=""/>
              <a:defRPr sz="1600"/>
            </a:lvl3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7979053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pert B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"/>
          <p:cNvSpPr>
            <a:spLocks noGrp="1"/>
          </p:cNvSpPr>
          <p:nvPr>
            <p:ph type="sldNum" sz="quarter" idx="34"/>
          </p:nvPr>
        </p:nvSpPr>
        <p:spPr/>
        <p:txBody>
          <a:bodyPr/>
          <a:lstStyle/>
          <a:p>
            <a:r>
              <a:rPr lang="en-US" dirty="0" smtClean="0"/>
              <a:t>brattle.com | </a:t>
            </a:r>
            <a:fld id="{C95ECF09-ED6D-489D-87B4-9DBCD4D54A41}" type="slidenum">
              <a:rPr lang="en-US" smtClean="0"/>
              <a:pPr/>
              <a:t>‹N°›</a:t>
            </a:fld>
            <a:endParaRPr lang="en-US" dirty="0" smtClean="0"/>
          </a:p>
        </p:txBody>
      </p:sp>
      <p:sp>
        <p:nvSpPr>
          <p:cNvPr id="4" name="Footer Placeholder"/>
          <p:cNvSpPr>
            <a:spLocks noGrp="1"/>
          </p:cNvSpPr>
          <p:nvPr>
            <p:ph type="ftr" sz="quarter" idx="35"/>
          </p:nvPr>
        </p:nvSpPr>
        <p:spPr/>
        <p:txBody>
          <a:bodyPr/>
          <a:lstStyle/>
          <a:p>
            <a:r>
              <a:rPr lang="en-US" smtClean="0"/>
              <a:t>Privileged and confidential. Prepared at the request of counsel. </a:t>
            </a:r>
            <a:endParaRPr lang="en-US" dirty="0"/>
          </a:p>
        </p:txBody>
      </p:sp>
      <p:sp>
        <p:nvSpPr>
          <p:cNvPr id="14" name="Dsiclaimer"/>
          <p:cNvSpPr>
            <a:spLocks noGrp="1"/>
          </p:cNvSpPr>
          <p:nvPr>
            <p:ph type="body" sz="quarter" idx="49" hasCustomPrompt="1"/>
          </p:nvPr>
        </p:nvSpPr>
        <p:spPr>
          <a:xfrm>
            <a:off x="601334" y="6064654"/>
            <a:ext cx="11071384" cy="344488"/>
          </a:xfr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25000"/>
              <a:buFont typeface="Calibri Light" panose="020F0302020204030204" pitchFamily="34" charset="0"/>
              <a:buNone/>
              <a:tabLst/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87313" marR="0" lvl="0" indent="-87313" algn="l" defTabSz="4572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25000"/>
              <a:buFont typeface="Calibri Light" panose="020F0302020204030204" pitchFamily="34" charset="0"/>
              <a:buChar char=" "/>
              <a:tabLst/>
              <a:defRPr/>
            </a:pP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views expressed in this presentation are strictly those of the presenter(s) and do not necessarily state or reflect the views of The Brattle Group or its clients. </a:t>
            </a:r>
          </a:p>
        </p:txBody>
      </p:sp>
      <p:sp>
        <p:nvSpPr>
          <p:cNvPr id="46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512024" y="5476155"/>
            <a:ext cx="3519378" cy="381382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800" baseline="0">
                <a:latin typeface="+mn-lt"/>
              </a:defRPr>
            </a:lvl1pPr>
          </a:lstStyle>
          <a:p>
            <a:pPr lvl="0"/>
            <a:r>
              <a:rPr lang="en-US" dirty="0" smtClean="0"/>
              <a:t>+0.123.456.7890</a:t>
            </a:r>
            <a:endParaRPr lang="en-US" dirty="0"/>
          </a:p>
        </p:txBody>
      </p:sp>
      <p:sp>
        <p:nvSpPr>
          <p:cNvPr id="43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512024" y="5094773"/>
            <a:ext cx="3519378" cy="381382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800" baseline="0">
                <a:latin typeface="+mn-lt"/>
              </a:defRPr>
            </a:lvl1pPr>
          </a:lstStyle>
          <a:p>
            <a:pPr lvl="0"/>
            <a:r>
              <a:rPr lang="en-US" dirty="0" smtClean="0"/>
              <a:t>Firstname.Lastname@brattle.com</a:t>
            </a:r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29" hasCustomPrompt="1"/>
          </p:nvPr>
        </p:nvSpPr>
        <p:spPr>
          <a:xfrm>
            <a:off x="502418" y="4648820"/>
            <a:ext cx="3547295" cy="463550"/>
          </a:xfrm>
        </p:spPr>
        <p:txBody>
          <a:bodyPr tIns="91440" anchor="ctr" anchorCtr="0">
            <a:noAutofit/>
          </a:bodyPr>
          <a:lstStyle>
            <a:lvl1pPr algn="ctr">
              <a:defRPr sz="1600" b="1" i="0" cap="all" spc="50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sz="1600" b="1" i="0" spc="50" baseline="0" dirty="0" smtClean="0">
                <a:latin typeface="+mn-lt"/>
              </a:rPr>
              <a:t>Title | Location</a:t>
            </a:r>
            <a:endParaRPr lang="en-US" dirty="0"/>
          </a:p>
        </p:txBody>
      </p:sp>
      <p:sp>
        <p:nvSpPr>
          <p:cNvPr id="32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713939" y="4009758"/>
            <a:ext cx="3114675" cy="582613"/>
          </a:xfrm>
        </p:spPr>
        <p:txBody>
          <a:bodyPr tIns="182880">
            <a:noAutofit/>
          </a:bodyPr>
          <a:lstStyle>
            <a:lvl1pPr algn="ctr">
              <a:defRPr sz="24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</p:txBody>
      </p:sp>
      <p:sp>
        <p:nvSpPr>
          <p:cNvPr id="28" name="Picture Placeholder"/>
          <p:cNvSpPr>
            <a:spLocks noGrp="1"/>
          </p:cNvSpPr>
          <p:nvPr>
            <p:ph type="pic" sz="quarter" idx="12"/>
          </p:nvPr>
        </p:nvSpPr>
        <p:spPr>
          <a:xfrm>
            <a:off x="967761" y="1407148"/>
            <a:ext cx="2603878" cy="2601947"/>
          </a:xfrm>
          <a:prstGeom prst="ellipse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effectLst>
            <a:outerShdw blurRad="127000" dist="76200" dir="5400000" algn="t" rotWithShape="0">
              <a:prstClr val="black">
                <a:alpha val="15000"/>
              </a:prstClr>
            </a:outerShdw>
          </a:effectLst>
        </p:spPr>
        <p:txBody>
          <a:bodyPr anchor="ctr"/>
          <a:lstStyle>
            <a:lvl1pPr algn="ct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Text Placeholder 1"/>
          <p:cNvSpPr>
            <a:spLocks noGrp="1"/>
          </p:cNvSpPr>
          <p:nvPr>
            <p:ph type="body" sz="quarter" idx="32"/>
          </p:nvPr>
        </p:nvSpPr>
        <p:spPr>
          <a:xfrm>
            <a:off x="4430713" y="1407149"/>
            <a:ext cx="7242175" cy="4450388"/>
          </a:xfrm>
        </p:spPr>
        <p:txBody>
          <a:bodyPr/>
          <a:lstStyle>
            <a:lvl1pPr marL="111125" indent="-111125">
              <a:defRPr sz="2000">
                <a:solidFill>
                  <a:schemeClr val="accent2"/>
                </a:solidFill>
                <a:latin typeface="+mn-lt"/>
              </a:defRPr>
            </a:lvl1pPr>
            <a:lvl2pPr marL="111125" indent="0">
              <a:buNone/>
              <a:defRPr sz="1800">
                <a:latin typeface="+mn-lt"/>
              </a:defRPr>
            </a:lvl2pPr>
            <a:lvl3pPr marL="341313" indent="-230188">
              <a:spcBef>
                <a:spcPts val="600"/>
              </a:spcBef>
              <a:buSzPct val="90000"/>
              <a:buFont typeface="Wingdings 2" panose="05020102010507070707" pitchFamily="18" charset="2"/>
              <a:buChar char=""/>
              <a:defRPr sz="1600"/>
            </a:lvl3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cxnSp>
        <p:nvCxnSpPr>
          <p:cNvPr id="13" name="Straight Connector"/>
          <p:cNvCxnSpPr/>
          <p:nvPr/>
        </p:nvCxnSpPr>
        <p:spPr>
          <a:xfrm>
            <a:off x="601335" y="1181100"/>
            <a:ext cx="1371600" cy="0"/>
          </a:xfrm>
          <a:prstGeom prst="line">
            <a:avLst/>
          </a:prstGeom>
          <a:ln w="25400">
            <a:solidFill>
              <a:schemeClr val="accent2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Presented By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3164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pert Fea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attern Background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82" r="-76"/>
          <a:stretch/>
        </p:blipFill>
        <p:spPr>
          <a:xfrm>
            <a:off x="-38469" y="1"/>
            <a:ext cx="12248397" cy="2438400"/>
          </a:xfrm>
          <a:prstGeom prst="rect">
            <a:avLst/>
          </a:prstGeom>
        </p:spPr>
      </p:pic>
      <p:sp>
        <p:nvSpPr>
          <p:cNvPr id="10" name="Rectangle"/>
          <p:cNvSpPr/>
          <p:nvPr/>
        </p:nvSpPr>
        <p:spPr>
          <a:xfrm>
            <a:off x="5156079" y="1401337"/>
            <a:ext cx="2032906" cy="83070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"/>
          <p:cNvSpPr>
            <a:spLocks noGrp="1"/>
          </p:cNvSpPr>
          <p:nvPr>
            <p:ph type="sldNum" sz="quarter" idx="38"/>
          </p:nvPr>
        </p:nvSpPr>
        <p:spPr/>
        <p:txBody>
          <a:bodyPr/>
          <a:lstStyle/>
          <a:p>
            <a:r>
              <a:rPr lang="en-US" dirty="0" smtClean="0"/>
              <a:t>brattle.com | </a:t>
            </a:r>
            <a:fld id="{C95ECF09-ED6D-489D-87B4-9DBCD4D54A41}" type="slidenum">
              <a:rPr lang="en-US" smtClean="0"/>
              <a:pPr/>
              <a:t>‹N°›</a:t>
            </a:fld>
            <a:endParaRPr lang="en-US" dirty="0" smtClean="0"/>
          </a:p>
        </p:txBody>
      </p:sp>
      <p:sp>
        <p:nvSpPr>
          <p:cNvPr id="2" name="Footer Placeholder"/>
          <p:cNvSpPr>
            <a:spLocks noGrp="1"/>
          </p:cNvSpPr>
          <p:nvPr>
            <p:ph type="ftr" sz="quarter" idx="39"/>
          </p:nvPr>
        </p:nvSpPr>
        <p:spPr/>
        <p:txBody>
          <a:bodyPr/>
          <a:lstStyle/>
          <a:p>
            <a:r>
              <a:rPr lang="en-US" smtClean="0"/>
              <a:t>Privileged and confidential. Prepared at the request of counsel. </a:t>
            </a:r>
            <a:endParaRPr lang="en-US" dirty="0"/>
          </a:p>
        </p:txBody>
      </p:sp>
      <p:sp>
        <p:nvSpPr>
          <p:cNvPr id="14" name="Dsiclaimer"/>
          <p:cNvSpPr>
            <a:spLocks noGrp="1"/>
          </p:cNvSpPr>
          <p:nvPr>
            <p:ph type="body" sz="quarter" idx="49" hasCustomPrompt="1"/>
          </p:nvPr>
        </p:nvSpPr>
        <p:spPr>
          <a:xfrm>
            <a:off x="601334" y="6064654"/>
            <a:ext cx="9527403" cy="344488"/>
          </a:xfr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25000"/>
              <a:buFont typeface="Calibri Light" panose="020F0302020204030204" pitchFamily="34" charset="0"/>
              <a:buNone/>
              <a:tabLst/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87313" marR="0" lvl="0" indent="-87313" algn="l" defTabSz="4572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25000"/>
              <a:buFont typeface="Calibri Light" panose="020F0302020204030204" pitchFamily="34" charset="0"/>
              <a:buChar char=" "/>
              <a:tabLst/>
              <a:defRPr/>
            </a:pP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views expressed in this presentation are strictly those of the presenter(s) and do not necessarily state or reflect the views of The Brattle Group or its clients. </a:t>
            </a:r>
          </a:p>
        </p:txBody>
      </p:sp>
      <p:sp>
        <p:nvSpPr>
          <p:cNvPr id="24" name="Freeform"/>
          <p:cNvSpPr/>
          <p:nvPr/>
        </p:nvSpPr>
        <p:spPr>
          <a:xfrm>
            <a:off x="7188985" y="1"/>
            <a:ext cx="4415380" cy="2583516"/>
          </a:xfrm>
          <a:custGeom>
            <a:avLst/>
            <a:gdLst>
              <a:gd name="connsiteX0" fmla="*/ 645880 w 4415380"/>
              <a:gd name="connsiteY0" fmla="*/ 0 h 2583516"/>
              <a:gd name="connsiteX1" fmla="*/ 4415380 w 4415380"/>
              <a:gd name="connsiteY1" fmla="*/ 0 h 2583516"/>
              <a:gd name="connsiteX2" fmla="*/ 3769501 w 4415380"/>
              <a:gd name="connsiteY2" fmla="*/ 2583516 h 2583516"/>
              <a:gd name="connsiteX3" fmla="*/ 0 w 4415380"/>
              <a:gd name="connsiteY3" fmla="*/ 2583516 h 2583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15380" h="2583516">
                <a:moveTo>
                  <a:pt x="645880" y="0"/>
                </a:moveTo>
                <a:lnTo>
                  <a:pt x="4415380" y="0"/>
                </a:lnTo>
                <a:lnTo>
                  <a:pt x="3769501" y="2583516"/>
                </a:lnTo>
                <a:lnTo>
                  <a:pt x="0" y="2583516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110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22" name="Picture Placeholder"/>
          <p:cNvSpPr>
            <a:spLocks noGrp="1"/>
          </p:cNvSpPr>
          <p:nvPr>
            <p:ph type="pic" sz="quarter" idx="36" hasCustomPrompt="1"/>
          </p:nvPr>
        </p:nvSpPr>
        <p:spPr>
          <a:xfrm>
            <a:off x="7319666" y="0"/>
            <a:ext cx="4132853" cy="2708275"/>
          </a:xfrm>
          <a:custGeom>
            <a:avLst/>
            <a:gdLst>
              <a:gd name="connsiteX0" fmla="*/ 677069 w 4132853"/>
              <a:gd name="connsiteY0" fmla="*/ 0 h 2708275"/>
              <a:gd name="connsiteX1" fmla="*/ 4132853 w 4132853"/>
              <a:gd name="connsiteY1" fmla="*/ 0 h 2708275"/>
              <a:gd name="connsiteX2" fmla="*/ 3455785 w 4132853"/>
              <a:gd name="connsiteY2" fmla="*/ 2708275 h 2708275"/>
              <a:gd name="connsiteX3" fmla="*/ 0 w 4132853"/>
              <a:gd name="connsiteY3" fmla="*/ 2708275 h 2708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32853" h="2708275">
                <a:moveTo>
                  <a:pt x="677069" y="0"/>
                </a:moveTo>
                <a:lnTo>
                  <a:pt x="4132853" y="0"/>
                </a:lnTo>
                <a:lnTo>
                  <a:pt x="3455785" y="2708275"/>
                </a:lnTo>
                <a:lnTo>
                  <a:pt x="0" y="2708275"/>
                </a:lnTo>
                <a:close/>
              </a:path>
            </a:pathLst>
          </a:custGeom>
          <a:effectLst>
            <a:outerShdw blurRad="203200" sx="102000" sy="102000" algn="ctr" rotWithShape="0">
              <a:prstClr val="black">
                <a:alpha val="25000"/>
              </a:prstClr>
            </a:outerShdw>
          </a:effectLst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2"/>
          </p:nvPr>
        </p:nvSpPr>
        <p:spPr>
          <a:xfrm>
            <a:off x="512024" y="2727469"/>
            <a:ext cx="11160694" cy="3468993"/>
          </a:xfrm>
        </p:spPr>
        <p:txBody>
          <a:bodyPr numCol="2" spcCol="457200"/>
          <a:lstStyle>
            <a:lvl1pPr>
              <a:defRPr sz="1800">
                <a:solidFill>
                  <a:schemeClr val="accent2"/>
                </a:solidFill>
                <a:latin typeface="+mn-lt"/>
              </a:defRPr>
            </a:lvl1pPr>
            <a:lvl2pPr marL="111125" indent="0">
              <a:buNone/>
              <a:defRPr sz="1600">
                <a:latin typeface="+mn-lt"/>
              </a:defRPr>
            </a:lvl2pPr>
            <a:lvl3pPr marL="341313" indent="-225425">
              <a:spcBef>
                <a:spcPts val="600"/>
              </a:spcBef>
              <a:buSzPct val="90000"/>
              <a:buFont typeface="Wingdings 2" panose="05020102010507070707" pitchFamily="18" charset="2"/>
              <a:buChar char=""/>
              <a:defRPr sz="1600" baseline="0"/>
            </a:lvl3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46" name="Text Placeholder 3"/>
          <p:cNvSpPr>
            <a:spLocks noGrp="1"/>
          </p:cNvSpPr>
          <p:nvPr>
            <p:ph type="body" sz="quarter" idx="24" hasCustomPrompt="1"/>
          </p:nvPr>
        </p:nvSpPr>
        <p:spPr>
          <a:xfrm>
            <a:off x="502419" y="1784923"/>
            <a:ext cx="4653660" cy="369332"/>
          </a:xfrm>
        </p:spPr>
        <p:txBody>
          <a:bodyPr tIns="45720" bIns="45720" anchor="ctr">
            <a:spAutoFit/>
          </a:bodyPr>
          <a:lstStyle>
            <a:lvl1pPr marL="115888" indent="-55563" algn="l">
              <a:spcBef>
                <a:spcPts val="600"/>
              </a:spcBef>
              <a:defRPr sz="18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+0.123.456.7890</a:t>
            </a:r>
            <a:endParaRPr lang="en-US" dirty="0"/>
          </a:p>
        </p:txBody>
      </p:sp>
      <p:sp>
        <p:nvSpPr>
          <p:cNvPr id="4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502419" y="1396397"/>
            <a:ext cx="4653660" cy="369332"/>
          </a:xfrm>
        </p:spPr>
        <p:txBody>
          <a:bodyPr tIns="45720" bIns="45720" anchor="ctr">
            <a:spAutoFit/>
          </a:bodyPr>
          <a:lstStyle>
            <a:lvl1pPr marL="115888" indent="-55563" algn="l">
              <a:spcBef>
                <a:spcPts val="600"/>
              </a:spcBef>
              <a:defRPr sz="18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Firstname.Lastname@brattle.com</a:t>
            </a:r>
          </a:p>
        </p:txBody>
      </p:sp>
      <p:sp>
        <p:nvSpPr>
          <p:cNvPr id="52" name="Text Placeholder 2"/>
          <p:cNvSpPr>
            <a:spLocks noGrp="1"/>
          </p:cNvSpPr>
          <p:nvPr>
            <p:ph type="body" sz="quarter" idx="29" hasCustomPrompt="1"/>
          </p:nvPr>
        </p:nvSpPr>
        <p:spPr>
          <a:xfrm>
            <a:off x="502418" y="1038379"/>
            <a:ext cx="6543841" cy="338554"/>
          </a:xfrm>
        </p:spPr>
        <p:txBody>
          <a:bodyPr tIns="45720" bIns="45720" anchor="ctr">
            <a:spAutoFit/>
          </a:bodyPr>
          <a:lstStyle>
            <a:lvl1pPr marL="115888" indent="-55563" algn="l">
              <a:defRPr sz="1600" b="1" i="0" cap="all" spc="50" baseline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sz="1600" b="1" i="0" spc="50" baseline="0" dirty="0" smtClean="0">
                <a:latin typeface="+mn-lt"/>
              </a:rPr>
              <a:t>Title | Location</a:t>
            </a:r>
            <a:endParaRPr lang="en-US" dirty="0"/>
          </a:p>
        </p:txBody>
      </p:sp>
      <p:sp>
        <p:nvSpPr>
          <p:cNvPr id="32" name="Text Placeholder 1"/>
          <p:cNvSpPr>
            <a:spLocks noGrp="1"/>
          </p:cNvSpPr>
          <p:nvPr>
            <p:ph type="body" sz="quarter" idx="15" hasCustomPrompt="1"/>
          </p:nvPr>
        </p:nvSpPr>
        <p:spPr>
          <a:xfrm>
            <a:off x="502419" y="430354"/>
            <a:ext cx="6543840" cy="582613"/>
          </a:xfrm>
        </p:spPr>
        <p:txBody>
          <a:bodyPr tIns="91440" bIns="91440" anchor="ctr">
            <a:noAutofit/>
          </a:bodyPr>
          <a:lstStyle>
            <a:lvl1pPr algn="l">
              <a:defRPr sz="32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861689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attern Background"/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  <p:sp>
        <p:nvSpPr>
          <p:cNvPr id="31" name="White Slash"/>
          <p:cNvSpPr/>
          <p:nvPr/>
        </p:nvSpPr>
        <p:spPr>
          <a:xfrm>
            <a:off x="-90062" y="0"/>
            <a:ext cx="10024566" cy="6858000"/>
          </a:xfrm>
          <a:custGeom>
            <a:avLst/>
            <a:gdLst>
              <a:gd name="connsiteX0" fmla="*/ 0 w 10024566"/>
              <a:gd name="connsiteY0" fmla="*/ 0 h 6858000"/>
              <a:gd name="connsiteX1" fmla="*/ 1515566 w 10024566"/>
              <a:gd name="connsiteY1" fmla="*/ 0 h 6858000"/>
              <a:gd name="connsiteX2" fmla="*/ 1827294 w 10024566"/>
              <a:gd name="connsiteY2" fmla="*/ 0 h 6858000"/>
              <a:gd name="connsiteX3" fmla="*/ 5290955 w 10024566"/>
              <a:gd name="connsiteY3" fmla="*/ 0 h 6858000"/>
              <a:gd name="connsiteX4" fmla="*/ 5290961 w 10024566"/>
              <a:gd name="connsiteY4" fmla="*/ 0 h 6858000"/>
              <a:gd name="connsiteX5" fmla="*/ 10024566 w 10024566"/>
              <a:gd name="connsiteY5" fmla="*/ 0 h 6858000"/>
              <a:gd name="connsiteX6" fmla="*/ 5619296 w 10024566"/>
              <a:gd name="connsiteY6" fmla="*/ 6858000 h 6858000"/>
              <a:gd name="connsiteX7" fmla="*/ 0 w 10024566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024566" h="6858000">
                <a:moveTo>
                  <a:pt x="0" y="0"/>
                </a:moveTo>
                <a:lnTo>
                  <a:pt x="1515566" y="0"/>
                </a:lnTo>
                <a:lnTo>
                  <a:pt x="1827294" y="0"/>
                </a:lnTo>
                <a:lnTo>
                  <a:pt x="5290955" y="0"/>
                </a:lnTo>
                <a:lnTo>
                  <a:pt x="5290961" y="0"/>
                </a:lnTo>
                <a:lnTo>
                  <a:pt x="10024566" y="0"/>
                </a:lnTo>
                <a:lnTo>
                  <a:pt x="561929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Picture Placeholder"/>
          <p:cNvSpPr>
            <a:spLocks noGrp="1"/>
          </p:cNvSpPr>
          <p:nvPr>
            <p:ph type="pic" sz="quarter" idx="19" hasCustomPrompt="1"/>
          </p:nvPr>
        </p:nvSpPr>
        <p:spPr>
          <a:xfrm>
            <a:off x="5521343" y="0"/>
            <a:ext cx="6670657" cy="6858000"/>
          </a:xfrm>
          <a:custGeom>
            <a:avLst/>
            <a:gdLst>
              <a:gd name="connsiteX0" fmla="*/ 4405270 w 6670657"/>
              <a:gd name="connsiteY0" fmla="*/ 0 h 6858000"/>
              <a:gd name="connsiteX1" fmla="*/ 6670657 w 6670657"/>
              <a:gd name="connsiteY1" fmla="*/ 0 h 6858000"/>
              <a:gd name="connsiteX2" fmla="*/ 6670657 w 6670657"/>
              <a:gd name="connsiteY2" fmla="*/ 6858000 h 6858000"/>
              <a:gd name="connsiteX3" fmla="*/ 0 w 6670657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70657" h="6858000">
                <a:moveTo>
                  <a:pt x="4405270" y="0"/>
                </a:moveTo>
                <a:lnTo>
                  <a:pt x="6670657" y="0"/>
                </a:lnTo>
                <a:lnTo>
                  <a:pt x="6670657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9" name="Subtitle"/>
          <p:cNvSpPr>
            <a:spLocks noGrp="1"/>
          </p:cNvSpPr>
          <p:nvPr>
            <p:ph type="body" sz="quarter" idx="21"/>
          </p:nvPr>
        </p:nvSpPr>
        <p:spPr>
          <a:xfrm>
            <a:off x="515937" y="2904631"/>
            <a:ext cx="7047091" cy="1324469"/>
          </a:xfrm>
        </p:spPr>
        <p:txBody>
          <a:bodyPr lIns="36576">
            <a:normAutofit/>
          </a:bodyPr>
          <a:lstStyle>
            <a:lvl1pPr marL="60325" indent="-60325">
              <a:lnSpc>
                <a:spcPct val="90000"/>
              </a:lnSpc>
              <a:defRPr sz="2200" b="1" cap="all" spc="5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Title"/>
          <p:cNvSpPr>
            <a:spLocks noGrp="1"/>
          </p:cNvSpPr>
          <p:nvPr>
            <p:ph type="title" hasCustomPrompt="1"/>
          </p:nvPr>
        </p:nvSpPr>
        <p:spPr>
          <a:xfrm>
            <a:off x="516416" y="649480"/>
            <a:ext cx="7815734" cy="2096482"/>
          </a:xfrm>
        </p:spPr>
        <p:txBody>
          <a:bodyPr lIns="91440" anchor="b">
            <a:noAutofit/>
          </a:bodyPr>
          <a:lstStyle>
            <a:lvl1pPr>
              <a:defRPr sz="4200" b="1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Section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989283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ockquo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attern Background"/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38747"/>
            <a:ext cx="12197166" cy="6896747"/>
          </a:xfrm>
          <a:prstGeom prst="rect">
            <a:avLst/>
          </a:prstGeom>
        </p:spPr>
      </p:pic>
      <p:sp>
        <p:nvSpPr>
          <p:cNvPr id="10" name="Gradient Overlay"/>
          <p:cNvSpPr/>
          <p:nvPr/>
        </p:nvSpPr>
        <p:spPr>
          <a:xfrm>
            <a:off x="0" y="-38746"/>
            <a:ext cx="12192000" cy="6896748"/>
          </a:xfrm>
          <a:prstGeom prst="rect">
            <a:avLst/>
          </a:prstGeom>
          <a:gradFill>
            <a:gsLst>
              <a:gs pos="10000">
                <a:schemeClr val="tx2">
                  <a:alpha val="90000"/>
                </a:schemeClr>
              </a:gs>
              <a:gs pos="90000">
                <a:schemeClr val="tx2">
                  <a:alpha val="10000"/>
                </a:schemeClr>
              </a:gs>
            </a:gsLst>
            <a:lin ang="186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"/>
          <p:cNvCxnSpPr/>
          <p:nvPr/>
        </p:nvCxnSpPr>
        <p:spPr>
          <a:xfrm>
            <a:off x="601335" y="1135248"/>
            <a:ext cx="10972800" cy="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"/>
          <p:cNvSpPr>
            <a:spLocks noGrp="1"/>
          </p:cNvSpPr>
          <p:nvPr>
            <p:ph type="title" hasCustomPrompt="1"/>
          </p:nvPr>
        </p:nvSpPr>
        <p:spPr>
          <a:xfrm>
            <a:off x="516416" y="1708219"/>
            <a:ext cx="11065984" cy="4501661"/>
          </a:xfrm>
        </p:spPr>
        <p:txBody>
          <a:bodyPr anchor="t" anchorCtr="0">
            <a:normAutofit/>
          </a:bodyPr>
          <a:lstStyle>
            <a:lvl1pPr marL="0" algn="l" defTabSz="4572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5000" b="1" kern="1200" dirty="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US" dirty="0" smtClean="0"/>
              <a:t>Block Quote 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87818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genda_TO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attern Background"/>
          <p:cNvPicPr>
            <a:picLocks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60135" r="2664" b="54"/>
          <a:stretch/>
        </p:blipFill>
        <p:spPr>
          <a:xfrm>
            <a:off x="7654834" y="-1"/>
            <a:ext cx="4535607" cy="6858002"/>
          </a:xfrm>
          <a:prstGeom prst="rect">
            <a:avLst/>
          </a:prstGeom>
        </p:spPr>
      </p:pic>
      <p:sp>
        <p:nvSpPr>
          <p:cNvPr id="19" name="Freeform 18"/>
          <p:cNvSpPr/>
          <p:nvPr userDrawn="1"/>
        </p:nvSpPr>
        <p:spPr>
          <a:xfrm>
            <a:off x="-47824" y="-2"/>
            <a:ext cx="10563423" cy="6858001"/>
          </a:xfrm>
          <a:custGeom>
            <a:avLst/>
            <a:gdLst>
              <a:gd name="connsiteX0" fmla="*/ 0 w 10509713"/>
              <a:gd name="connsiteY0" fmla="*/ 0 h 6858001"/>
              <a:gd name="connsiteX1" fmla="*/ 5260993 w 10509713"/>
              <a:gd name="connsiteY1" fmla="*/ 0 h 6858001"/>
              <a:gd name="connsiteX2" fmla="*/ 5260993 w 10509713"/>
              <a:gd name="connsiteY2" fmla="*/ 1 h 6858001"/>
              <a:gd name="connsiteX3" fmla="*/ 8138118 w 10509713"/>
              <a:gd name="connsiteY3" fmla="*/ 1 h 6858001"/>
              <a:gd name="connsiteX4" fmla="*/ 10509713 w 10509713"/>
              <a:gd name="connsiteY4" fmla="*/ 6858001 h 6858001"/>
              <a:gd name="connsiteX5" fmla="*/ 7961357 w 10509713"/>
              <a:gd name="connsiteY5" fmla="*/ 6858001 h 6858001"/>
              <a:gd name="connsiteX6" fmla="*/ 7961354 w 10509713"/>
              <a:gd name="connsiteY6" fmla="*/ 6858001 h 6858001"/>
              <a:gd name="connsiteX7" fmla="*/ 6096678 w 10509713"/>
              <a:gd name="connsiteY7" fmla="*/ 6858001 h 6858001"/>
              <a:gd name="connsiteX8" fmla="*/ 5928858 w 10509713"/>
              <a:gd name="connsiteY8" fmla="*/ 6858001 h 6858001"/>
              <a:gd name="connsiteX9" fmla="*/ 5260993 w 10509713"/>
              <a:gd name="connsiteY9" fmla="*/ 6858001 h 6858001"/>
              <a:gd name="connsiteX10" fmla="*/ 5112946 w 10509713"/>
              <a:gd name="connsiteY10" fmla="*/ 6858001 h 6858001"/>
              <a:gd name="connsiteX11" fmla="*/ 0 w 10509713"/>
              <a:gd name="connsiteY11" fmla="*/ 685800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509713" h="6858001">
                <a:moveTo>
                  <a:pt x="0" y="0"/>
                </a:moveTo>
                <a:lnTo>
                  <a:pt x="5260993" y="0"/>
                </a:lnTo>
                <a:lnTo>
                  <a:pt x="5260993" y="1"/>
                </a:lnTo>
                <a:lnTo>
                  <a:pt x="8138118" y="1"/>
                </a:lnTo>
                <a:lnTo>
                  <a:pt x="10509713" y="6858001"/>
                </a:lnTo>
                <a:lnTo>
                  <a:pt x="7961357" y="6858001"/>
                </a:lnTo>
                <a:lnTo>
                  <a:pt x="7961354" y="6858001"/>
                </a:lnTo>
                <a:lnTo>
                  <a:pt x="6096678" y="6858001"/>
                </a:lnTo>
                <a:lnTo>
                  <a:pt x="5928858" y="6858001"/>
                </a:lnTo>
                <a:lnTo>
                  <a:pt x="5260993" y="6858001"/>
                </a:lnTo>
                <a:lnTo>
                  <a:pt x="5112946" y="6858001"/>
                </a:lnTo>
                <a:lnTo>
                  <a:pt x="0" y="685800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brattle.com | </a:t>
            </a:r>
            <a:fld id="{C95ECF09-ED6D-489D-87B4-9DBCD4D54A41}" type="slidenum">
              <a:rPr lang="en-US" smtClean="0"/>
              <a:pPr/>
              <a:t>‹N°›</a:t>
            </a:fld>
            <a:endParaRPr lang="en-US" dirty="0" smtClean="0"/>
          </a:p>
        </p:txBody>
      </p:sp>
      <p:sp>
        <p:nvSpPr>
          <p:cNvPr id="3" name="Footer Placeholder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US" smtClean="0"/>
              <a:t>Privileged and confidential. Prepared at the request of counsel. </a:t>
            </a:r>
            <a:endParaRPr lang="en-US" dirty="0"/>
          </a:p>
        </p:txBody>
      </p:sp>
      <p:sp>
        <p:nvSpPr>
          <p:cNvPr id="11" name="Text Placeholder"/>
          <p:cNvSpPr>
            <a:spLocks noGrp="1"/>
          </p:cNvSpPr>
          <p:nvPr>
            <p:ph type="body" sz="quarter" idx="16"/>
          </p:nvPr>
        </p:nvSpPr>
        <p:spPr>
          <a:xfrm>
            <a:off x="508000" y="1181101"/>
            <a:ext cx="11164888" cy="4995862"/>
          </a:xfrm>
        </p:spPr>
        <p:txBody>
          <a:bodyPr tIns="182880">
            <a:noAutofit/>
          </a:bodyPr>
          <a:lstStyle>
            <a:lvl1pPr marL="508000" indent="-457200">
              <a:buClr>
                <a:schemeClr val="bg2"/>
              </a:buClr>
              <a:buSzPct val="100000"/>
              <a:buFont typeface="+mj-lt"/>
              <a:buAutoNum type="arabicPeriod"/>
              <a:defRPr sz="2600">
                <a:solidFill>
                  <a:schemeClr val="tx1"/>
                </a:solidFill>
              </a:defRPr>
            </a:lvl1pPr>
            <a:lvl2pPr marL="512763" indent="-401638">
              <a:buSzPct val="100000"/>
              <a:buFont typeface="+mj-lt"/>
              <a:buAutoNum type="romanUcPeriod"/>
              <a:defRPr sz="2600">
                <a:solidFill>
                  <a:schemeClr val="tx1"/>
                </a:solidFill>
              </a:defRPr>
            </a:lvl2pPr>
            <a:lvl3pPr marL="854075" indent="-338138">
              <a:buClr>
                <a:schemeClr val="bg2"/>
              </a:buClr>
              <a:buFont typeface="+mj-lt"/>
              <a:buAutoNum type="alphaUcPeriod"/>
              <a:defRPr sz="2000">
                <a:solidFill>
                  <a:schemeClr val="tx1"/>
                </a:solidFill>
              </a:defRPr>
            </a:lvl3pPr>
            <a:lvl4pPr marL="1144588" indent="-282575">
              <a:buSzPct val="100000"/>
              <a:buFont typeface="+mj-lt"/>
              <a:buAutoNum type="arabicPeriod"/>
              <a:defRPr sz="1800"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cxnSp>
        <p:nvCxnSpPr>
          <p:cNvPr id="13" name="Straight Connector"/>
          <p:cNvCxnSpPr/>
          <p:nvPr/>
        </p:nvCxnSpPr>
        <p:spPr>
          <a:xfrm>
            <a:off x="601335" y="1181101"/>
            <a:ext cx="1371600" cy="0"/>
          </a:xfrm>
          <a:prstGeom prst="line">
            <a:avLst/>
          </a:prstGeom>
          <a:ln w="25400">
            <a:solidFill>
              <a:schemeClr val="accent2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ection Header"/>
          <p:cNvSpPr>
            <a:spLocks noGrp="1"/>
          </p:cNvSpPr>
          <p:nvPr>
            <p:ph type="body" sz="quarter" idx="19" hasCustomPrompt="1"/>
          </p:nvPr>
        </p:nvSpPr>
        <p:spPr>
          <a:xfrm>
            <a:off x="508000" y="7549"/>
            <a:ext cx="6040438" cy="477054"/>
          </a:xfrm>
        </p:spPr>
        <p:txBody>
          <a:bodyPr lIns="45720">
            <a:spAutoFit/>
          </a:bodyPr>
          <a:lstStyle>
            <a:lvl1pPr marL="55563" indent="-55563">
              <a:defRPr sz="1600" b="1" cap="all" spc="50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 dirty="0" smtClean="0"/>
              <a:t>Section Header</a:t>
            </a:r>
            <a:endParaRPr lang="en-US" dirty="0"/>
          </a:p>
        </p:txBody>
      </p:sp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Picture Placeholder 21"/>
          <p:cNvSpPr>
            <a:spLocks noGrp="1"/>
          </p:cNvSpPr>
          <p:nvPr>
            <p:ph type="pic" sz="quarter" idx="22" hasCustomPrompt="1"/>
          </p:nvPr>
        </p:nvSpPr>
        <p:spPr>
          <a:xfrm>
            <a:off x="8122579" y="-1"/>
            <a:ext cx="4069421" cy="6858001"/>
          </a:xfrm>
          <a:custGeom>
            <a:avLst/>
            <a:gdLst>
              <a:gd name="connsiteX0" fmla="*/ 1 w 4069421"/>
              <a:gd name="connsiteY0" fmla="*/ 0 h 6858001"/>
              <a:gd name="connsiteX1" fmla="*/ 2520994 w 4069421"/>
              <a:gd name="connsiteY1" fmla="*/ 0 h 6858001"/>
              <a:gd name="connsiteX2" fmla="*/ 3466099 w 4069421"/>
              <a:gd name="connsiteY2" fmla="*/ 0 h 6858001"/>
              <a:gd name="connsiteX3" fmla="*/ 4065144 w 4069421"/>
              <a:gd name="connsiteY3" fmla="*/ 0 h 6858001"/>
              <a:gd name="connsiteX4" fmla="*/ 4065144 w 4069421"/>
              <a:gd name="connsiteY4" fmla="*/ 1 h 6858001"/>
              <a:gd name="connsiteX5" fmla="*/ 4069421 w 4069421"/>
              <a:gd name="connsiteY5" fmla="*/ 1 h 6858001"/>
              <a:gd name="connsiteX6" fmla="*/ 4069421 w 4069421"/>
              <a:gd name="connsiteY6" fmla="*/ 6858001 h 6858001"/>
              <a:gd name="connsiteX7" fmla="*/ 4065144 w 4069421"/>
              <a:gd name="connsiteY7" fmla="*/ 6858001 h 6858001"/>
              <a:gd name="connsiteX8" fmla="*/ 2520994 w 4069421"/>
              <a:gd name="connsiteY8" fmla="*/ 6858001 h 6858001"/>
              <a:gd name="connsiteX9" fmla="*/ 0 w 4069421"/>
              <a:gd name="connsiteY9" fmla="*/ 6858001 h 6858001"/>
              <a:gd name="connsiteX10" fmla="*/ 0 w 4069421"/>
              <a:gd name="connsiteY10" fmla="*/ 6857999 h 6858001"/>
              <a:gd name="connsiteX11" fmla="*/ 2392988 w 4069421"/>
              <a:gd name="connsiteY11" fmla="*/ 6857999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069421" h="6858001">
                <a:moveTo>
                  <a:pt x="1" y="0"/>
                </a:moveTo>
                <a:lnTo>
                  <a:pt x="2520994" y="0"/>
                </a:lnTo>
                <a:lnTo>
                  <a:pt x="3466099" y="0"/>
                </a:lnTo>
                <a:lnTo>
                  <a:pt x="4065144" y="0"/>
                </a:lnTo>
                <a:lnTo>
                  <a:pt x="4065144" y="1"/>
                </a:lnTo>
                <a:lnTo>
                  <a:pt x="4069421" y="1"/>
                </a:lnTo>
                <a:lnTo>
                  <a:pt x="4069421" y="6858001"/>
                </a:lnTo>
                <a:lnTo>
                  <a:pt x="4065144" y="6858001"/>
                </a:lnTo>
                <a:lnTo>
                  <a:pt x="2520994" y="6858001"/>
                </a:lnTo>
                <a:lnTo>
                  <a:pt x="0" y="6858001"/>
                </a:lnTo>
                <a:lnTo>
                  <a:pt x="0" y="6857999"/>
                </a:lnTo>
                <a:lnTo>
                  <a:pt x="2392988" y="6857999"/>
                </a:lnTo>
                <a:close/>
              </a:path>
            </a:pathLst>
          </a:custGeom>
          <a:noFill/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9259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ight 1-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84332" y="1"/>
            <a:ext cx="1807668" cy="1812188"/>
          </a:xfrm>
          <a:prstGeom prst="rect">
            <a:avLst/>
          </a:prstGeom>
        </p:spPr>
      </p:pic>
      <p:sp>
        <p:nvSpPr>
          <p:cNvPr id="6" name="Slide Number Placeholder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r>
              <a:rPr lang="en-US" smtClean="0"/>
              <a:t>brattle.com | </a:t>
            </a:r>
            <a:fld id="{C95ECF09-ED6D-489D-87B4-9DBCD4D54A41}" type="slidenum">
              <a:rPr lang="en-US" smtClean="0"/>
              <a:pPr/>
              <a:t>‹N°›</a:t>
            </a:fld>
            <a:endParaRPr lang="en-US" dirty="0" smtClean="0"/>
          </a:p>
        </p:txBody>
      </p:sp>
      <p:sp>
        <p:nvSpPr>
          <p:cNvPr id="11" name="Text Placeholder"/>
          <p:cNvSpPr>
            <a:spLocks noGrp="1"/>
          </p:cNvSpPr>
          <p:nvPr>
            <p:ph type="body" sz="quarter" idx="16"/>
          </p:nvPr>
        </p:nvSpPr>
        <p:spPr>
          <a:xfrm>
            <a:off x="508000" y="1181101"/>
            <a:ext cx="11164888" cy="4995862"/>
          </a:xfrm>
        </p:spPr>
        <p:txBody>
          <a:bodyPr tIns="182880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Section Header"/>
          <p:cNvSpPr>
            <a:spLocks noGrp="1"/>
          </p:cNvSpPr>
          <p:nvPr>
            <p:ph type="body" sz="quarter" idx="19" hasCustomPrompt="1"/>
          </p:nvPr>
        </p:nvSpPr>
        <p:spPr>
          <a:xfrm>
            <a:off x="508000" y="7549"/>
            <a:ext cx="6040438" cy="477054"/>
          </a:xfrm>
        </p:spPr>
        <p:txBody>
          <a:bodyPr lIns="45720">
            <a:spAutoFit/>
          </a:bodyPr>
          <a:lstStyle>
            <a:lvl1pPr marL="55563" indent="-55563">
              <a:defRPr sz="1600" b="1" cap="all" spc="50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 dirty="0" smtClean="0"/>
              <a:t>Section Header</a:t>
            </a:r>
            <a:endParaRPr lang="en-US" dirty="0"/>
          </a:p>
        </p:txBody>
      </p:sp>
      <p:cxnSp>
        <p:nvCxnSpPr>
          <p:cNvPr id="12" name="Straight Connector"/>
          <p:cNvCxnSpPr/>
          <p:nvPr userDrawn="1"/>
        </p:nvCxnSpPr>
        <p:spPr>
          <a:xfrm>
            <a:off x="601335" y="1181101"/>
            <a:ext cx="1371600" cy="0"/>
          </a:xfrm>
          <a:prstGeom prst="line">
            <a:avLst/>
          </a:prstGeom>
          <a:ln w="25400">
            <a:solidFill>
              <a:schemeClr val="accent2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375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ight 1-Colum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/>
          <p:cNvSpPr>
            <a:spLocks noGrp="1"/>
          </p:cNvSpPr>
          <p:nvPr>
            <p:ph type="pic" sz="quarter" idx="22" hasCustomPrompt="1"/>
          </p:nvPr>
        </p:nvSpPr>
        <p:spPr>
          <a:xfrm>
            <a:off x="8122579" y="-1"/>
            <a:ext cx="4069421" cy="6858001"/>
          </a:xfrm>
          <a:custGeom>
            <a:avLst/>
            <a:gdLst>
              <a:gd name="connsiteX0" fmla="*/ 1 w 4069421"/>
              <a:gd name="connsiteY0" fmla="*/ 0 h 6858001"/>
              <a:gd name="connsiteX1" fmla="*/ 2520994 w 4069421"/>
              <a:gd name="connsiteY1" fmla="*/ 0 h 6858001"/>
              <a:gd name="connsiteX2" fmla="*/ 3466099 w 4069421"/>
              <a:gd name="connsiteY2" fmla="*/ 0 h 6858001"/>
              <a:gd name="connsiteX3" fmla="*/ 4065144 w 4069421"/>
              <a:gd name="connsiteY3" fmla="*/ 0 h 6858001"/>
              <a:gd name="connsiteX4" fmla="*/ 4065144 w 4069421"/>
              <a:gd name="connsiteY4" fmla="*/ 1 h 6858001"/>
              <a:gd name="connsiteX5" fmla="*/ 4069421 w 4069421"/>
              <a:gd name="connsiteY5" fmla="*/ 1 h 6858001"/>
              <a:gd name="connsiteX6" fmla="*/ 4069421 w 4069421"/>
              <a:gd name="connsiteY6" fmla="*/ 6858001 h 6858001"/>
              <a:gd name="connsiteX7" fmla="*/ 4065144 w 4069421"/>
              <a:gd name="connsiteY7" fmla="*/ 6858001 h 6858001"/>
              <a:gd name="connsiteX8" fmla="*/ 2520994 w 4069421"/>
              <a:gd name="connsiteY8" fmla="*/ 6858001 h 6858001"/>
              <a:gd name="connsiteX9" fmla="*/ 0 w 4069421"/>
              <a:gd name="connsiteY9" fmla="*/ 6858001 h 6858001"/>
              <a:gd name="connsiteX10" fmla="*/ 0 w 4069421"/>
              <a:gd name="connsiteY10" fmla="*/ 6857999 h 6858001"/>
              <a:gd name="connsiteX11" fmla="*/ 2392988 w 4069421"/>
              <a:gd name="connsiteY11" fmla="*/ 6857999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069421" h="6858001">
                <a:moveTo>
                  <a:pt x="1" y="0"/>
                </a:moveTo>
                <a:lnTo>
                  <a:pt x="2520994" y="0"/>
                </a:lnTo>
                <a:lnTo>
                  <a:pt x="3466099" y="0"/>
                </a:lnTo>
                <a:lnTo>
                  <a:pt x="4065144" y="0"/>
                </a:lnTo>
                <a:lnTo>
                  <a:pt x="4065144" y="1"/>
                </a:lnTo>
                <a:lnTo>
                  <a:pt x="4069421" y="1"/>
                </a:lnTo>
                <a:lnTo>
                  <a:pt x="4069421" y="6858001"/>
                </a:lnTo>
                <a:lnTo>
                  <a:pt x="4065144" y="6858001"/>
                </a:lnTo>
                <a:lnTo>
                  <a:pt x="2520994" y="6858001"/>
                </a:lnTo>
                <a:lnTo>
                  <a:pt x="0" y="6858001"/>
                </a:lnTo>
                <a:lnTo>
                  <a:pt x="0" y="6857999"/>
                </a:lnTo>
                <a:lnTo>
                  <a:pt x="2392988" y="6857999"/>
                </a:lnTo>
                <a:close/>
              </a:path>
            </a:pathLst>
          </a:custGeom>
          <a:noFill/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10" name="Picture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84332" y="1"/>
            <a:ext cx="1807668" cy="1812188"/>
          </a:xfrm>
          <a:prstGeom prst="rect">
            <a:avLst/>
          </a:prstGeom>
        </p:spPr>
      </p:pic>
      <p:sp>
        <p:nvSpPr>
          <p:cNvPr id="6" name="Slide Number Placeholder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r>
              <a:rPr lang="en-US" smtClean="0"/>
              <a:t>brattle.com | </a:t>
            </a:r>
            <a:fld id="{C95ECF09-ED6D-489D-87B4-9DBCD4D54A41}" type="slidenum">
              <a:rPr lang="en-US" smtClean="0"/>
              <a:pPr/>
              <a:t>‹N°›</a:t>
            </a:fld>
            <a:endParaRPr lang="en-US" dirty="0" smtClean="0"/>
          </a:p>
        </p:txBody>
      </p:sp>
      <p:sp>
        <p:nvSpPr>
          <p:cNvPr id="11" name="Text Placeholder"/>
          <p:cNvSpPr>
            <a:spLocks noGrp="1"/>
          </p:cNvSpPr>
          <p:nvPr>
            <p:ph type="body" sz="quarter" idx="16"/>
          </p:nvPr>
        </p:nvSpPr>
        <p:spPr>
          <a:xfrm>
            <a:off x="508000" y="1181101"/>
            <a:ext cx="11164888" cy="4995862"/>
          </a:xfrm>
        </p:spPr>
        <p:txBody>
          <a:bodyPr tIns="182880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Section Header"/>
          <p:cNvSpPr>
            <a:spLocks noGrp="1"/>
          </p:cNvSpPr>
          <p:nvPr>
            <p:ph type="body" sz="quarter" idx="19" hasCustomPrompt="1"/>
          </p:nvPr>
        </p:nvSpPr>
        <p:spPr>
          <a:xfrm>
            <a:off x="508000" y="7549"/>
            <a:ext cx="6040438" cy="477054"/>
          </a:xfrm>
        </p:spPr>
        <p:txBody>
          <a:bodyPr lIns="45720">
            <a:spAutoFit/>
          </a:bodyPr>
          <a:lstStyle>
            <a:lvl1pPr marL="55563" indent="-55563">
              <a:defRPr sz="1600" b="1" cap="all" spc="50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 dirty="0" smtClean="0"/>
              <a:t>Section Header</a:t>
            </a:r>
            <a:endParaRPr lang="en-US" dirty="0"/>
          </a:p>
        </p:txBody>
      </p:sp>
      <p:cxnSp>
        <p:nvCxnSpPr>
          <p:cNvPr id="12" name="Straight Connector"/>
          <p:cNvCxnSpPr/>
          <p:nvPr userDrawn="1"/>
        </p:nvCxnSpPr>
        <p:spPr>
          <a:xfrm>
            <a:off x="601335" y="1181101"/>
            <a:ext cx="1371600" cy="0"/>
          </a:xfrm>
          <a:prstGeom prst="line">
            <a:avLst/>
          </a:prstGeom>
          <a:ln w="25400">
            <a:solidFill>
              <a:schemeClr val="accent2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5513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Light 1-Column 2-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84332" y="1"/>
            <a:ext cx="1807668" cy="1812188"/>
          </a:xfrm>
          <a:prstGeom prst="rect">
            <a:avLst/>
          </a:prstGeom>
        </p:spPr>
      </p:pic>
      <p:sp>
        <p:nvSpPr>
          <p:cNvPr id="6" name="Slide Number Placeholder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r>
              <a:rPr lang="en-US" smtClean="0"/>
              <a:t>brattle.com | </a:t>
            </a:r>
            <a:fld id="{C95ECF09-ED6D-489D-87B4-9DBCD4D54A41}" type="slidenum">
              <a:rPr lang="en-US" smtClean="0"/>
              <a:pPr/>
              <a:t>‹N°›</a:t>
            </a:fld>
            <a:endParaRPr lang="en-US" dirty="0" smtClean="0"/>
          </a:p>
        </p:txBody>
      </p:sp>
      <p:sp>
        <p:nvSpPr>
          <p:cNvPr id="11" name="Text Placeholder"/>
          <p:cNvSpPr>
            <a:spLocks noGrp="1"/>
          </p:cNvSpPr>
          <p:nvPr>
            <p:ph type="body" sz="quarter" idx="16"/>
          </p:nvPr>
        </p:nvSpPr>
        <p:spPr>
          <a:xfrm>
            <a:off x="508000" y="1525985"/>
            <a:ext cx="11164888" cy="4650978"/>
          </a:xfrm>
        </p:spPr>
        <p:txBody>
          <a:bodyPr tIns="182880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cxnSp>
        <p:nvCxnSpPr>
          <p:cNvPr id="13" name="Straight Connector"/>
          <p:cNvCxnSpPr/>
          <p:nvPr/>
        </p:nvCxnSpPr>
        <p:spPr>
          <a:xfrm>
            <a:off x="601335" y="1525985"/>
            <a:ext cx="1371600" cy="0"/>
          </a:xfrm>
          <a:prstGeom prst="line">
            <a:avLst/>
          </a:prstGeom>
          <a:ln w="25400">
            <a:solidFill>
              <a:schemeClr val="accent2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ection Header"/>
          <p:cNvSpPr>
            <a:spLocks noGrp="1"/>
          </p:cNvSpPr>
          <p:nvPr>
            <p:ph type="body" sz="quarter" idx="19" hasCustomPrompt="1"/>
          </p:nvPr>
        </p:nvSpPr>
        <p:spPr>
          <a:xfrm>
            <a:off x="508000" y="7549"/>
            <a:ext cx="6040438" cy="477054"/>
          </a:xfrm>
        </p:spPr>
        <p:txBody>
          <a:bodyPr lIns="45720">
            <a:spAutoFit/>
          </a:bodyPr>
          <a:lstStyle>
            <a:lvl1pPr marL="55563" indent="-55563">
              <a:defRPr sz="1600" b="1" cap="all" spc="50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 dirty="0" smtClean="0"/>
              <a:t>Section Header</a:t>
            </a:r>
            <a:endParaRPr lang="en-US" dirty="0"/>
          </a:p>
        </p:txBody>
      </p:sp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508000" y="857632"/>
            <a:ext cx="10231535" cy="55547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3990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Dark 1-Column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84332" y="1"/>
            <a:ext cx="1807668" cy="1812188"/>
          </a:xfrm>
          <a:prstGeom prst="rect">
            <a:avLst/>
          </a:prstGeom>
        </p:spPr>
      </p:pic>
      <p:sp>
        <p:nvSpPr>
          <p:cNvPr id="4" name="Slide Number Placeholder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>
                <a:solidFill>
                  <a:schemeClr val="bg1">
                    <a:alpha val="75000"/>
                  </a:schemeClr>
                </a:solidFill>
              </a:defRPr>
            </a:lvl1pPr>
          </a:lstStyle>
          <a:p>
            <a:r>
              <a:rPr lang="en-US" dirty="0" smtClean="0"/>
              <a:t>brattle.com | </a:t>
            </a:r>
            <a:fld id="{C95ECF09-ED6D-489D-87B4-9DBCD4D54A41}" type="slidenum">
              <a:rPr lang="en-US" smtClean="0"/>
              <a:pPr/>
              <a:t>‹N°›</a:t>
            </a:fld>
            <a:endParaRPr lang="en-US" dirty="0" smtClean="0"/>
          </a:p>
        </p:txBody>
      </p:sp>
      <p:sp>
        <p:nvSpPr>
          <p:cNvPr id="11" name="Text Placeholder"/>
          <p:cNvSpPr>
            <a:spLocks noGrp="1"/>
          </p:cNvSpPr>
          <p:nvPr>
            <p:ph type="body" sz="quarter" idx="16"/>
          </p:nvPr>
        </p:nvSpPr>
        <p:spPr>
          <a:xfrm>
            <a:off x="508000" y="1181100"/>
            <a:ext cx="11164888" cy="4995862"/>
          </a:xfrm>
        </p:spPr>
        <p:txBody>
          <a:bodyPr tIns="18288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 baseline="0">
                <a:solidFill>
                  <a:schemeClr val="bg1"/>
                </a:solidFill>
              </a:defRPr>
            </a:lvl5pPr>
            <a:lvl6pPr>
              <a:defRPr/>
            </a:lvl6pPr>
            <a:lvl7pPr>
              <a:defRPr>
                <a:solidFill>
                  <a:schemeClr val="bg1">
                    <a:alpha val="75000"/>
                  </a:schemeClr>
                </a:solidFill>
              </a:defRPr>
            </a:lvl7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cxnSp>
        <p:nvCxnSpPr>
          <p:cNvPr id="17" name="Straight Connector"/>
          <p:cNvCxnSpPr/>
          <p:nvPr/>
        </p:nvCxnSpPr>
        <p:spPr>
          <a:xfrm>
            <a:off x="601335" y="1181100"/>
            <a:ext cx="1371600" cy="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ection Header"/>
          <p:cNvSpPr>
            <a:spLocks noGrp="1"/>
          </p:cNvSpPr>
          <p:nvPr>
            <p:ph type="body" sz="quarter" idx="19" hasCustomPrompt="1"/>
          </p:nvPr>
        </p:nvSpPr>
        <p:spPr>
          <a:xfrm>
            <a:off x="508000" y="7549"/>
            <a:ext cx="6040438" cy="477054"/>
          </a:xfrm>
        </p:spPr>
        <p:txBody>
          <a:bodyPr lIns="45720">
            <a:spAutoFit/>
          </a:bodyPr>
          <a:lstStyle>
            <a:lvl1pPr marL="55563" indent="-55563">
              <a:defRPr sz="1600" b="1" cap="all" spc="50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 dirty="0" smtClean="0"/>
              <a:t>Section Header</a:t>
            </a:r>
            <a:endParaRPr lang="en-US" dirty="0"/>
          </a:p>
        </p:txBody>
      </p:sp>
      <p:sp>
        <p:nvSpPr>
          <p:cNvPr id="9" name="Title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2030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3"/>
          <p:cNvSpPr>
            <a:spLocks noGrp="1"/>
          </p:cNvSpPr>
          <p:nvPr>
            <p:ph type="title"/>
          </p:nvPr>
        </p:nvSpPr>
        <p:spPr>
          <a:xfrm>
            <a:off x="508000" y="512748"/>
            <a:ext cx="10231535" cy="555476"/>
          </a:xfrm>
          <a:prstGeom prst="rect">
            <a:avLst/>
          </a:prstGeom>
        </p:spPr>
        <p:txBody>
          <a:bodyPr vert="horz" lIns="73152" tIns="45720" rIns="91440" bIns="9144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08000" y="1181100"/>
            <a:ext cx="11164718" cy="4995864"/>
          </a:xfrm>
          <a:prstGeom prst="rect">
            <a:avLst/>
          </a:prstGeom>
        </p:spPr>
        <p:txBody>
          <a:bodyPr vert="horz" lIns="0" tIns="182880" rIns="91440" bIns="45720" rtlCol="0">
            <a:no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level.”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507999" y="6356350"/>
            <a:ext cx="96207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indent="0" algn="l"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Privileged and confidential. Prepared at the request of counsel.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0219174" y="6356350"/>
            <a:ext cx="14535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brattle.com | </a:t>
            </a:r>
            <a:fld id="{C95ECF09-ED6D-489D-87B4-9DBCD4D54A41}" type="slidenum">
              <a:rPr lang="en-US" smtClean="0"/>
              <a:pPr/>
              <a:t>‹N°›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56265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80" r:id="rId2"/>
    <p:sldLayoutId id="2147483685" r:id="rId3"/>
    <p:sldLayoutId id="2147483713" r:id="rId4"/>
    <p:sldLayoutId id="2147483724" r:id="rId5"/>
    <p:sldLayoutId id="2147483681" r:id="rId6"/>
    <p:sldLayoutId id="2147483722" r:id="rId7"/>
    <p:sldLayoutId id="2147483721" r:id="rId8"/>
    <p:sldLayoutId id="2147483706" r:id="rId9"/>
    <p:sldLayoutId id="2147483702" r:id="rId10"/>
    <p:sldLayoutId id="2147483710" r:id="rId11"/>
    <p:sldLayoutId id="2147483701" r:id="rId12"/>
    <p:sldLayoutId id="2147483700" r:id="rId13"/>
    <p:sldLayoutId id="2147483717" r:id="rId14"/>
    <p:sldLayoutId id="2147483705" r:id="rId15"/>
    <p:sldLayoutId id="2147483719" r:id="rId16"/>
    <p:sldLayoutId id="2147483682" r:id="rId17"/>
    <p:sldLayoutId id="2147483714" r:id="rId18"/>
    <p:sldLayoutId id="2147483696" r:id="rId19"/>
    <p:sldLayoutId id="2147483709" r:id="rId20"/>
    <p:sldLayoutId id="2147483723" r:id="rId21"/>
    <p:sldLayoutId id="2147483704" r:id="rId22"/>
    <p:sldLayoutId id="2147483716" r:id="rId23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latinLnBrk="0" hangingPunct="1">
        <a:lnSpc>
          <a:spcPct val="80000"/>
        </a:lnSpc>
        <a:spcBef>
          <a:spcPct val="0"/>
        </a:spcBef>
        <a:buNone/>
        <a:defRPr sz="3200" kern="1200">
          <a:solidFill>
            <a:schemeClr val="accent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87313" indent="-87313" algn="l" defTabSz="457200" rtl="0" eaLnBrk="1" latinLnBrk="0" hangingPunct="1">
        <a:spcBef>
          <a:spcPts val="1800"/>
        </a:spcBef>
        <a:buSzPct val="25000"/>
        <a:buFont typeface="Calibri Light" panose="020F0302020204030204" pitchFamily="34" charset="0"/>
        <a:buChar char=" 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346075" indent="-234950" algn="l" defTabSz="457200" rtl="0" eaLnBrk="1" latinLnBrk="0" hangingPunct="1">
        <a:spcBef>
          <a:spcPts val="600"/>
        </a:spcBef>
        <a:buClr>
          <a:schemeClr val="accent2"/>
        </a:buClr>
        <a:buSzPct val="90000"/>
        <a:buFont typeface="Wingdings 2" panose="05020102010507070707" pitchFamily="18" charset="2"/>
        <a:buChar char="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573088" indent="-227013" algn="l" defTabSz="457200" rtl="0" eaLnBrk="1" latinLnBrk="0" hangingPunct="1">
        <a:spcBef>
          <a:spcPts val="300"/>
        </a:spcBef>
        <a:buClr>
          <a:schemeClr val="accent2"/>
        </a:buClr>
        <a:buSzPct val="100000"/>
        <a:buFont typeface="Calibri" panose="020F050202020403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803275" indent="-230188" algn="l" defTabSz="457200" rtl="0" eaLnBrk="1" latinLnBrk="0" hangingPunct="1">
        <a:spcBef>
          <a:spcPts val="300"/>
        </a:spcBef>
        <a:buClr>
          <a:schemeClr val="tx1">
            <a:lumMod val="60000"/>
            <a:lumOff val="40000"/>
          </a:schemeClr>
        </a:buClr>
        <a:buSzPct val="70000"/>
        <a:buFont typeface="Wingdings 3" panose="05040102010807070707" pitchFamily="18" charset="2"/>
        <a:buChar char="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349250" indent="-255588" algn="l" defTabSz="457200" rtl="0" eaLnBrk="1" latinLnBrk="0" hangingPunct="1">
        <a:spcBef>
          <a:spcPts val="1800"/>
        </a:spcBef>
        <a:buClr>
          <a:schemeClr val="accent2"/>
        </a:buClr>
        <a:buSzPct val="150000"/>
        <a:buFont typeface="Calibri" panose="020F0502020204030204" pitchFamily="34" charset="0"/>
        <a:buChar char="‟"/>
        <a:defRPr sz="2200" i="1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93663" indent="-73025" algn="l" defTabSz="457200" rtl="0" eaLnBrk="1" latinLnBrk="0" hangingPunct="1">
        <a:spcBef>
          <a:spcPts val="3000"/>
        </a:spcBef>
        <a:buSzPct val="25000"/>
        <a:buFont typeface="Calibri" panose="020F0502020204030204" pitchFamily="34" charset="0"/>
        <a:buChar char=" "/>
        <a:defRPr sz="1600" b="1" i="0" kern="1200" cap="all" spc="50" baseline="0">
          <a:solidFill>
            <a:schemeClr val="accent2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6pPr>
      <a:lvl7pPr marL="93663" indent="0" algn="l" defTabSz="457200" rtl="0" eaLnBrk="1" latinLnBrk="0" hangingPunct="1">
        <a:spcBef>
          <a:spcPts val="1800"/>
        </a:spcBef>
        <a:buFont typeface="Arial"/>
        <a:buNone/>
        <a:defRPr sz="2200" b="1" kern="1200" baseline="0">
          <a:solidFill>
            <a:schemeClr val="tx2"/>
          </a:solidFill>
          <a:latin typeface="Calibri" panose="020F0502020204030204" pitchFamily="34" charset="0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Testimony of </a:t>
            </a:r>
            <a:r>
              <a:rPr lang="en-US" dirty="0" err="1" smtClean="0"/>
              <a:t>Dr</a:t>
            </a:r>
            <a:r>
              <a:rPr lang="en-US" dirty="0" smtClean="0"/>
              <a:t> Toby Brown before the </a:t>
            </a:r>
            <a:r>
              <a:rPr lang="en-US" dirty="0" err="1" smtClean="0"/>
              <a:t>Régie</a:t>
            </a:r>
            <a:r>
              <a:rPr lang="en-US" dirty="0" smtClean="0"/>
              <a:t> de </a:t>
            </a:r>
            <a:r>
              <a:rPr lang="en-US" dirty="0" err="1" smtClean="0"/>
              <a:t>l’Énergie</a:t>
            </a:r>
            <a:r>
              <a:rPr lang="en-US" dirty="0" smtClean="0"/>
              <a:t> </a:t>
            </a:r>
            <a:r>
              <a:rPr lang="en-US" dirty="0"/>
              <a:t>du </a:t>
            </a:r>
            <a:r>
              <a:rPr lang="en-US" dirty="0" smtClean="0"/>
              <a:t>Québec</a:t>
            </a:r>
            <a:endParaRPr lang="en-US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9"/>
          </p:nvPr>
        </p:nvSpPr>
        <p:spPr/>
      </p:sp>
      <p:sp>
        <p:nvSpPr>
          <p:cNvPr id="5" name="Text Placeholder 4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 smtClean="0"/>
              <a:t>Business </a:t>
            </a:r>
            <a:r>
              <a:rPr lang="en-US" dirty="0" err="1" smtClean="0"/>
              <a:t>RIsk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2"/>
          </p:nvPr>
        </p:nvSpPr>
        <p:spPr>
          <a:xfrm>
            <a:off x="657791" y="2652868"/>
            <a:ext cx="3261365" cy="1292225"/>
          </a:xfrm>
        </p:spPr>
        <p:txBody>
          <a:bodyPr/>
          <a:lstStyle/>
          <a:p>
            <a:r>
              <a:rPr lang="en-US" dirty="0" smtClean="0"/>
              <a:t>On behalf of</a:t>
            </a:r>
          </a:p>
          <a:p>
            <a:pPr lvl="1"/>
            <a:r>
              <a:rPr lang="en-US" dirty="0" err="1"/>
              <a:t>Énergir</a:t>
            </a:r>
            <a:r>
              <a:rPr lang="en-US" dirty="0"/>
              <a:t>, </a:t>
            </a:r>
            <a:r>
              <a:rPr lang="en-US" dirty="0" err="1" smtClean="0"/>
              <a:t>Gazifère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err="1"/>
              <a:t>Intragaz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en-US" dirty="0" smtClean="0"/>
              <a:t>June 2022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1598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r>
              <a:rPr lang="en-US" smtClean="0"/>
              <a:t>brattle.com | </a:t>
            </a:r>
            <a:fld id="{C95ECF09-ED6D-489D-87B4-9DBCD4D54A41}" type="slidenum">
              <a:rPr lang="en-US" smtClean="0"/>
              <a:pPr/>
              <a:t>9</a:t>
            </a:fld>
            <a:endParaRPr lang="en-US" dirty="0" smtClean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lvl="1"/>
            <a:r>
              <a:rPr lang="en-US" dirty="0" smtClean="0"/>
              <a:t>Fair return standard means authorized return should reflect business risk</a:t>
            </a:r>
          </a:p>
          <a:p>
            <a:pPr lvl="1"/>
            <a:r>
              <a:rPr lang="en-US" dirty="0" smtClean="0"/>
              <a:t>Business risk includes both:</a:t>
            </a:r>
          </a:p>
          <a:p>
            <a:pPr lvl="2"/>
            <a:r>
              <a:rPr lang="en-US" dirty="0" smtClean="0"/>
              <a:t>Anticipated volatility in achieved returns year over year; and</a:t>
            </a:r>
          </a:p>
          <a:p>
            <a:pPr lvl="2"/>
            <a:r>
              <a:rPr lang="en-US" dirty="0" smtClean="0"/>
              <a:t>Uncertainty about capital recovery</a:t>
            </a:r>
          </a:p>
          <a:p>
            <a:pPr lvl="1"/>
            <a:r>
              <a:rPr lang="en-US" dirty="0" smtClean="0"/>
              <a:t>Relevant time horizon is economic life of utility assets</a:t>
            </a:r>
          </a:p>
          <a:p>
            <a:pPr lvl="2"/>
            <a:r>
              <a:rPr lang="en-US" dirty="0" smtClean="0"/>
              <a:t>Investors are not bearing stranding risk</a:t>
            </a:r>
          </a:p>
          <a:p>
            <a:pPr lvl="2"/>
            <a:r>
              <a:rPr lang="en-US" dirty="0" smtClean="0"/>
              <a:t>But regulatory framework may need to evolve to continue to provide a reasonable opportunity to earn a fair return</a:t>
            </a:r>
          </a:p>
          <a:p>
            <a:pPr lvl="1"/>
            <a:endParaRPr lang="en-US" dirty="0" smtClean="0"/>
          </a:p>
          <a:p>
            <a:pPr lvl="1"/>
            <a:r>
              <a:rPr lang="en-US" dirty="0" err="1" smtClean="0"/>
              <a:t>Dr</a:t>
            </a:r>
            <a:r>
              <a:rPr lang="en-US" dirty="0" smtClean="0"/>
              <a:t> </a:t>
            </a:r>
            <a:r>
              <a:rPr lang="en-US" dirty="0" err="1" smtClean="0"/>
              <a:t>Villadsen’s</a:t>
            </a:r>
            <a:r>
              <a:rPr lang="en-US" dirty="0" smtClean="0"/>
              <a:t> sample is a reasonable benchmark, because:</a:t>
            </a:r>
          </a:p>
          <a:p>
            <a:pPr lvl="2"/>
            <a:r>
              <a:rPr lang="en-US" dirty="0" smtClean="0"/>
              <a:t>Utility operations are similar</a:t>
            </a:r>
          </a:p>
          <a:p>
            <a:pPr lvl="2"/>
            <a:r>
              <a:rPr lang="en-US" dirty="0" smtClean="0"/>
              <a:t>Fair return standard applies and underpins a similar regulatory framework </a:t>
            </a:r>
          </a:p>
          <a:p>
            <a:pPr lvl="1"/>
            <a:r>
              <a:rPr lang="en-US" dirty="0" smtClean="0"/>
              <a:t>Therefore, the Utilities’ business risk is within the range defined by the sample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 smtClean="0"/>
              <a:t>Approach and Main conclusions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 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656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r>
              <a:rPr lang="en-US" smtClean="0"/>
              <a:t>brattle.com | </a:t>
            </a:r>
            <a:fld id="{C95ECF09-ED6D-489D-87B4-9DBCD4D54A41}" type="slidenum">
              <a:rPr lang="en-US" smtClean="0"/>
              <a:pPr/>
              <a:t>10</a:t>
            </a:fld>
            <a:endParaRPr lang="en-US" dirty="0" smtClean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lvl="1"/>
            <a:r>
              <a:rPr lang="en-US" dirty="0" smtClean="0"/>
              <a:t>The Utilities have elevated demand/competition risk</a:t>
            </a:r>
          </a:p>
          <a:p>
            <a:pPr lvl="2"/>
            <a:r>
              <a:rPr lang="en-US" dirty="0" smtClean="0"/>
              <a:t>Quebec has greater focus on policies to reduce greenhouse gas emissions</a:t>
            </a:r>
          </a:p>
          <a:p>
            <a:pPr lvl="2"/>
            <a:r>
              <a:rPr lang="en-US" dirty="0" smtClean="0"/>
              <a:t>Electricity in Quebec is cheaper and “greener”</a:t>
            </a:r>
          </a:p>
          <a:p>
            <a:pPr lvl="1"/>
            <a:r>
              <a:rPr lang="en-US" dirty="0" smtClean="0"/>
              <a:t>This creates uncertainty about capital recovery</a:t>
            </a:r>
          </a:p>
          <a:p>
            <a:pPr lvl="1"/>
            <a:r>
              <a:rPr lang="en-US" dirty="0" smtClean="0"/>
              <a:t>Therefore business risk of the Utilities is greater than that of the sample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Among the Utilities</a:t>
            </a:r>
          </a:p>
          <a:p>
            <a:pPr lvl="2"/>
            <a:r>
              <a:rPr lang="en-US" dirty="0" err="1" smtClean="0"/>
              <a:t>Gazifère</a:t>
            </a:r>
            <a:r>
              <a:rPr lang="en-US" dirty="0" smtClean="0"/>
              <a:t> has more risk </a:t>
            </a:r>
            <a:r>
              <a:rPr lang="en-US" dirty="0"/>
              <a:t>than </a:t>
            </a:r>
            <a:r>
              <a:rPr lang="en-US" dirty="0" err="1" smtClean="0"/>
              <a:t>Énergir</a:t>
            </a:r>
            <a:endParaRPr lang="en-US" dirty="0" smtClean="0"/>
          </a:p>
          <a:p>
            <a:pPr lvl="2"/>
            <a:r>
              <a:rPr lang="en-US" dirty="0" err="1" smtClean="0"/>
              <a:t>Intragaz</a:t>
            </a:r>
            <a:r>
              <a:rPr lang="en-US" dirty="0"/>
              <a:t> and </a:t>
            </a:r>
            <a:r>
              <a:rPr lang="en-US" dirty="0" err="1" smtClean="0"/>
              <a:t>Énergir</a:t>
            </a:r>
            <a:r>
              <a:rPr lang="en-US" dirty="0" smtClean="0"/>
              <a:t> are of similar risk</a:t>
            </a:r>
          </a:p>
          <a:p>
            <a:pPr lvl="2"/>
            <a:endParaRPr lang="en-US" dirty="0"/>
          </a:p>
          <a:p>
            <a:pPr lvl="1"/>
            <a:r>
              <a:rPr lang="en-US" dirty="0" smtClean="0"/>
              <a:t>Relative to the range defined by </a:t>
            </a:r>
            <a:r>
              <a:rPr lang="en-US" dirty="0" err="1" smtClean="0"/>
              <a:t>Dr</a:t>
            </a:r>
            <a:r>
              <a:rPr lang="en-US" dirty="0" smtClean="0"/>
              <a:t> </a:t>
            </a:r>
            <a:r>
              <a:rPr lang="en-US" dirty="0" err="1" smtClean="0"/>
              <a:t>Villadsen’s</a:t>
            </a:r>
            <a:r>
              <a:rPr lang="en-US" dirty="0" smtClean="0"/>
              <a:t> sample</a:t>
            </a:r>
          </a:p>
          <a:p>
            <a:pPr lvl="2"/>
            <a:r>
              <a:rPr lang="en-US" dirty="0" err="1"/>
              <a:t>Intragaz</a:t>
            </a:r>
            <a:r>
              <a:rPr lang="en-US" dirty="0"/>
              <a:t> and </a:t>
            </a:r>
            <a:r>
              <a:rPr lang="en-US" dirty="0" err="1" smtClean="0"/>
              <a:t>Énergir</a:t>
            </a:r>
            <a:r>
              <a:rPr lang="en-US" dirty="0" smtClean="0"/>
              <a:t> are of above average risk</a:t>
            </a:r>
          </a:p>
          <a:p>
            <a:pPr lvl="2"/>
            <a:r>
              <a:rPr lang="en-US" dirty="0" err="1" smtClean="0"/>
              <a:t>Gazifère</a:t>
            </a:r>
            <a:r>
              <a:rPr lang="en-US" dirty="0" smtClean="0"/>
              <a:t> is towards the top of the range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 smtClean="0"/>
              <a:t>Approach and Main conclusions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 II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6328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r>
              <a:rPr lang="en-US" smtClean="0"/>
              <a:t>brattle.com | </a:t>
            </a:r>
            <a:fld id="{C95ECF09-ED6D-489D-87B4-9DBCD4D54A41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Assignment and my background</a:t>
            </a:r>
          </a:p>
          <a:p>
            <a:r>
              <a:rPr lang="en-US" dirty="0" smtClean="0"/>
              <a:t>Approach</a:t>
            </a:r>
          </a:p>
          <a:p>
            <a:r>
              <a:rPr lang="en-US" dirty="0" smtClean="0"/>
              <a:t>Business risk and fair return standard</a:t>
            </a:r>
            <a:endParaRPr lang="en-US" dirty="0"/>
          </a:p>
          <a:p>
            <a:r>
              <a:rPr lang="en-US" dirty="0" smtClean="0"/>
              <a:t>Business risk of the Quebec Utilities relative to</a:t>
            </a:r>
          </a:p>
          <a:p>
            <a:pPr marL="50800" indent="0" defTabSz="542925">
              <a:spcBef>
                <a:spcPts val="600"/>
              </a:spcBef>
              <a:buNone/>
            </a:pPr>
            <a:r>
              <a:rPr lang="en-US" dirty="0"/>
              <a:t>	</a:t>
            </a:r>
            <a:r>
              <a:rPr lang="en-US" dirty="0" err="1" smtClean="0"/>
              <a:t>Dr</a:t>
            </a:r>
            <a:r>
              <a:rPr lang="en-US" dirty="0" smtClean="0"/>
              <a:t> </a:t>
            </a:r>
            <a:r>
              <a:rPr lang="en-US" dirty="0" err="1" smtClean="0"/>
              <a:t>Villadsen’s</a:t>
            </a:r>
            <a:r>
              <a:rPr lang="en-US" dirty="0"/>
              <a:t> </a:t>
            </a:r>
            <a:r>
              <a:rPr lang="en-US" dirty="0" smtClean="0"/>
              <a:t>US gas LDC sample</a:t>
            </a:r>
          </a:p>
          <a:p>
            <a:pPr>
              <a:buFont typeface="+mj-lt"/>
              <a:buAutoNum type="arabicPeriod" startAt="5"/>
            </a:pPr>
            <a:r>
              <a:rPr lang="en-US" dirty="0" smtClean="0"/>
              <a:t>Conclusions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22"/>
          </p:nvPr>
        </p:nvSpPr>
        <p:spPr/>
      </p:sp>
    </p:spTree>
    <p:extLst>
      <p:ext uri="{BB962C8B-B14F-4D97-AF65-F5344CB8AC3E}">
        <p14:creationId xmlns:p14="http://schemas.microsoft.com/office/powerpoint/2010/main" val="197302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r>
              <a:rPr lang="en-US" smtClean="0"/>
              <a:t>brattle.com | </a:t>
            </a:r>
            <a:fld id="{C95ECF09-ED6D-489D-87B4-9DBCD4D54A41}" type="slidenum">
              <a:rPr lang="en-US" smtClean="0"/>
              <a:pPr/>
              <a:t>2</a:t>
            </a:fld>
            <a:endParaRPr lang="en-US" dirty="0" smtClean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Assignment</a:t>
            </a:r>
          </a:p>
          <a:p>
            <a:pPr lvl="1"/>
            <a:r>
              <a:rPr lang="en-US" dirty="0" smtClean="0"/>
              <a:t>Assess the business </a:t>
            </a:r>
            <a:r>
              <a:rPr lang="en-US" dirty="0"/>
              <a:t>risk of </a:t>
            </a:r>
            <a:r>
              <a:rPr lang="en-US" dirty="0" err="1" smtClean="0"/>
              <a:t>Énergir</a:t>
            </a:r>
            <a:r>
              <a:rPr lang="en-US" dirty="0"/>
              <a:t>, </a:t>
            </a:r>
            <a:r>
              <a:rPr lang="en-US" dirty="0" err="1"/>
              <a:t>Gazifère</a:t>
            </a:r>
            <a:r>
              <a:rPr lang="en-US" dirty="0"/>
              <a:t> and </a:t>
            </a:r>
            <a:r>
              <a:rPr lang="en-US" dirty="0" err="1" smtClean="0"/>
              <a:t>Intragaz</a:t>
            </a:r>
            <a:r>
              <a:rPr lang="en-US" dirty="0" smtClean="0"/>
              <a:t> (“the Utilities”)</a:t>
            </a:r>
          </a:p>
          <a:p>
            <a:pPr lvl="2"/>
            <a:r>
              <a:rPr lang="en-US" dirty="0" smtClean="0"/>
              <a:t>Based on the facts described in the </a:t>
            </a:r>
            <a:r>
              <a:rPr lang="en-US" dirty="0" err="1" smtClean="0"/>
              <a:t>Aviseo</a:t>
            </a:r>
            <a:r>
              <a:rPr lang="en-US" dirty="0" smtClean="0"/>
              <a:t> report</a:t>
            </a:r>
          </a:p>
          <a:p>
            <a:pPr lvl="1"/>
            <a:r>
              <a:rPr lang="en-US" dirty="0" smtClean="0"/>
              <a:t>Compare the business risk of the Utilities with that of the utilities owned by the companies in </a:t>
            </a:r>
            <a:r>
              <a:rPr lang="en-US" dirty="0" err="1" smtClean="0"/>
              <a:t>Dr</a:t>
            </a:r>
            <a:r>
              <a:rPr lang="en-US" dirty="0" smtClean="0"/>
              <a:t> </a:t>
            </a:r>
            <a:r>
              <a:rPr lang="en-US" dirty="0" err="1" smtClean="0"/>
              <a:t>Villadsen’s</a:t>
            </a:r>
            <a:r>
              <a:rPr lang="en-US" dirty="0" smtClean="0"/>
              <a:t> sample</a:t>
            </a:r>
          </a:p>
          <a:p>
            <a:pPr lvl="1"/>
            <a:endParaRPr lang="en-US" dirty="0"/>
          </a:p>
          <a:p>
            <a:r>
              <a:rPr lang="en-US" dirty="0" smtClean="0"/>
              <a:t>My background</a:t>
            </a:r>
          </a:p>
          <a:p>
            <a:pPr lvl="1"/>
            <a:r>
              <a:rPr lang="en-US" dirty="0" smtClean="0"/>
              <a:t>20 years in economic consulting, </a:t>
            </a:r>
            <a:r>
              <a:rPr lang="en-US" dirty="0" err="1" smtClean="0"/>
              <a:t>specialising</a:t>
            </a:r>
            <a:r>
              <a:rPr lang="en-US" dirty="0" smtClean="0"/>
              <a:t> in regulation and economics of gas and electricity</a:t>
            </a:r>
            <a:endParaRPr lang="en-US" dirty="0"/>
          </a:p>
          <a:p>
            <a:pPr lvl="1"/>
            <a:r>
              <a:rPr lang="en-US" dirty="0" smtClean="0"/>
              <a:t>Experience in Canada, US, UK, Australia, New Zealand, SE Asia</a:t>
            </a:r>
          </a:p>
          <a:p>
            <a:pPr lvl="2"/>
            <a:r>
              <a:rPr lang="en-US" dirty="0" smtClean="0"/>
              <a:t>At Brattle since 2006 (Brussels, San Francisco, Sydney)</a:t>
            </a:r>
          </a:p>
          <a:p>
            <a:pPr lvl="2"/>
            <a:r>
              <a:rPr lang="en-US" dirty="0" smtClean="0"/>
              <a:t>Previously at </a:t>
            </a:r>
            <a:r>
              <a:rPr lang="en-US" dirty="0" err="1" smtClean="0"/>
              <a:t>Ofgem</a:t>
            </a:r>
            <a:r>
              <a:rPr lang="en-US" dirty="0" smtClean="0"/>
              <a:t> (energy regulator in Great Britain)</a:t>
            </a:r>
          </a:p>
          <a:p>
            <a:pPr lvl="2"/>
            <a:r>
              <a:rPr lang="en-US" dirty="0" smtClean="0"/>
              <a:t>Before that at </a:t>
            </a:r>
            <a:r>
              <a:rPr lang="en-US" dirty="0" err="1" smtClean="0"/>
              <a:t>Oxera</a:t>
            </a:r>
            <a:r>
              <a:rPr lang="en-US" dirty="0" smtClean="0"/>
              <a:t> (economic consulting firm)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 smtClean="0"/>
              <a:t>Assignment and background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 and background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839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r>
              <a:rPr lang="en-US" smtClean="0"/>
              <a:t>brattle.com | </a:t>
            </a:r>
            <a:fld id="{C95ECF09-ED6D-489D-87B4-9DBCD4D54A41}" type="slidenum">
              <a:rPr lang="en-US" smtClean="0"/>
              <a:pPr/>
              <a:t>3</a:t>
            </a:fld>
            <a:endParaRPr lang="en-US" dirty="0" smtClean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lvl="1"/>
            <a:r>
              <a:rPr lang="en-US" dirty="0" smtClean="0"/>
              <a:t>Set out relationship between business risk, cost of capital and allowed return</a:t>
            </a:r>
          </a:p>
          <a:p>
            <a:pPr lvl="2"/>
            <a:r>
              <a:rPr lang="en-US" dirty="0" smtClean="0"/>
              <a:t>“Regulatory compact”: reasonable opportunity to earn a fair return on prudent investment</a:t>
            </a:r>
          </a:p>
          <a:p>
            <a:pPr lvl="2"/>
            <a:r>
              <a:rPr lang="en-US" dirty="0" smtClean="0"/>
              <a:t>“Fair return standard”: return should reflect level of risk</a:t>
            </a:r>
          </a:p>
          <a:p>
            <a:pPr lvl="1"/>
            <a:r>
              <a:rPr lang="en-US" dirty="0" smtClean="0"/>
              <a:t>What is business risk</a:t>
            </a:r>
          </a:p>
          <a:p>
            <a:pPr lvl="1"/>
            <a:r>
              <a:rPr lang="en-US" dirty="0" smtClean="0"/>
              <a:t>Structure of business risk analysis</a:t>
            </a:r>
          </a:p>
          <a:p>
            <a:pPr lvl="2"/>
            <a:r>
              <a:rPr lang="en-US" dirty="0" smtClean="0"/>
              <a:t>Supply, demand, competition, operating, regulatory risks</a:t>
            </a:r>
          </a:p>
          <a:p>
            <a:pPr lvl="2"/>
            <a:r>
              <a:rPr lang="en-US" dirty="0" smtClean="0"/>
              <a:t>Volatility of returns and uncertainty in capital recovery</a:t>
            </a:r>
          </a:p>
          <a:p>
            <a:pPr lvl="1"/>
            <a:r>
              <a:rPr lang="en-US" dirty="0" smtClean="0"/>
              <a:t>Review business risk of the Utilities (based on </a:t>
            </a:r>
            <a:r>
              <a:rPr lang="en-US" dirty="0" err="1" smtClean="0"/>
              <a:t>Aviseo</a:t>
            </a:r>
            <a:r>
              <a:rPr lang="en-US" dirty="0" smtClean="0"/>
              <a:t> report)</a:t>
            </a:r>
          </a:p>
          <a:p>
            <a:pPr lvl="2"/>
            <a:r>
              <a:rPr lang="en-US" dirty="0" smtClean="0"/>
              <a:t>Identify significant contributions to business risk</a:t>
            </a:r>
          </a:p>
          <a:p>
            <a:pPr lvl="1"/>
            <a:r>
              <a:rPr lang="en-US" dirty="0" smtClean="0"/>
              <a:t>Test how significant those risks are for the utilities in </a:t>
            </a:r>
            <a:r>
              <a:rPr lang="en-US" dirty="0" err="1" smtClean="0"/>
              <a:t>Dr</a:t>
            </a:r>
            <a:r>
              <a:rPr lang="en-US" dirty="0" smtClean="0"/>
              <a:t> </a:t>
            </a:r>
            <a:r>
              <a:rPr lang="en-US" dirty="0" err="1" smtClean="0"/>
              <a:t>Villadsen’s</a:t>
            </a:r>
            <a:r>
              <a:rPr lang="en-US" dirty="0" smtClean="0"/>
              <a:t> sample</a:t>
            </a:r>
          </a:p>
          <a:p>
            <a:pPr lvl="2"/>
            <a:r>
              <a:rPr lang="en-US" dirty="0" smtClean="0"/>
              <a:t>Not </a:t>
            </a:r>
            <a:r>
              <a:rPr lang="en-US" dirty="0"/>
              <a:t>all of these risks give rise to significant differences relative to the sample</a:t>
            </a:r>
          </a:p>
          <a:p>
            <a:pPr lvl="1"/>
            <a:r>
              <a:rPr lang="en-US" dirty="0" smtClean="0"/>
              <a:t>Assess where the Utilities sit relative to the range defined by the sample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 smtClean="0"/>
              <a:t>Approach and Main conclusions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877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r>
              <a:rPr lang="en-US" smtClean="0"/>
              <a:t>brattle.com | </a:t>
            </a:r>
            <a:fld id="{C95ECF09-ED6D-489D-87B4-9DBCD4D54A41}" type="slidenum">
              <a:rPr lang="en-US" smtClean="0"/>
              <a:pPr/>
              <a:t>4</a:t>
            </a:fld>
            <a:endParaRPr lang="en-US" dirty="0" smtClean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lvl="1"/>
            <a:r>
              <a:rPr lang="en-US" dirty="0" smtClean="0"/>
              <a:t>Fair return standard:</a:t>
            </a:r>
          </a:p>
          <a:p>
            <a:pPr lvl="2"/>
            <a:r>
              <a:rPr lang="en-US" dirty="0" smtClean="0"/>
              <a:t>Return must be commensurate with risk</a:t>
            </a:r>
          </a:p>
          <a:p>
            <a:pPr lvl="1"/>
            <a:r>
              <a:rPr lang="en-US" dirty="0" smtClean="0"/>
              <a:t>Business risk includes</a:t>
            </a:r>
          </a:p>
          <a:p>
            <a:pPr lvl="2"/>
            <a:r>
              <a:rPr lang="en-US" dirty="0" smtClean="0"/>
              <a:t>Volatility (above and below the level of the expected return)</a:t>
            </a:r>
          </a:p>
          <a:p>
            <a:pPr lvl="2"/>
            <a:r>
              <a:rPr lang="en-US" dirty="0" smtClean="0"/>
              <a:t>Uncertainty about capital recovery</a:t>
            </a:r>
          </a:p>
          <a:p>
            <a:pPr lvl="1"/>
            <a:r>
              <a:rPr lang="en-US" dirty="0" smtClean="0"/>
              <a:t>Relevant time horizon is the economic life of utility assets</a:t>
            </a:r>
          </a:p>
          <a:p>
            <a:pPr lvl="1"/>
            <a:r>
              <a:rPr lang="en-US" dirty="0" smtClean="0"/>
              <a:t>Assessment is forward looking</a:t>
            </a:r>
          </a:p>
          <a:p>
            <a:pPr lvl="2"/>
            <a:r>
              <a:rPr lang="en-US" dirty="0" smtClean="0"/>
              <a:t>But is a point-in-time assessment—the fair return standard applies now</a:t>
            </a:r>
          </a:p>
          <a:p>
            <a:pPr lvl="1"/>
            <a:r>
              <a:rPr lang="en-US" dirty="0" smtClean="0"/>
              <a:t>Investors are not bearing stranding risk</a:t>
            </a:r>
          </a:p>
          <a:p>
            <a:pPr lvl="2"/>
            <a:r>
              <a:rPr lang="en-US" dirty="0" smtClean="0"/>
              <a:t>Investors expect to earn the authorized return and to recover all prudently-invested capital</a:t>
            </a:r>
          </a:p>
          <a:p>
            <a:pPr lvl="2"/>
            <a:r>
              <a:rPr lang="en-US" dirty="0" smtClean="0"/>
              <a:t>The regulatory compact implies that the regulatory framework will adapt if needed</a:t>
            </a:r>
          </a:p>
          <a:p>
            <a:pPr lvl="2"/>
            <a:r>
              <a:rPr lang="en-US" dirty="0" smtClean="0"/>
              <a:t>But uncertainty about how this will be achieved is a component of business risk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 smtClean="0"/>
              <a:t>Business risk and the fair return standard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risk and the fair return standard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0449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r>
              <a:rPr lang="en-US" smtClean="0"/>
              <a:t>brattle.com | </a:t>
            </a:r>
            <a:fld id="{C95ECF09-ED6D-489D-87B4-9DBCD4D54A41}" type="slidenum">
              <a:rPr lang="en-US" smtClean="0"/>
              <a:pPr/>
              <a:t>5</a:t>
            </a:fld>
            <a:endParaRPr lang="en-US" dirty="0" smtClean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err="1" smtClean="0"/>
              <a:t>Aviseo</a:t>
            </a:r>
            <a:r>
              <a:rPr lang="en-US" dirty="0" smtClean="0"/>
              <a:t> report describes the risks facing the Utilities</a:t>
            </a:r>
          </a:p>
          <a:p>
            <a:pPr lvl="1"/>
            <a:r>
              <a:rPr lang="en-US" dirty="0" smtClean="0"/>
              <a:t>Demand (or competition) risk</a:t>
            </a:r>
          </a:p>
          <a:p>
            <a:pPr lvl="2"/>
            <a:r>
              <a:rPr lang="en-US" dirty="0" smtClean="0"/>
              <a:t>Public policies relating to green house gas emissions and natural gas demand</a:t>
            </a:r>
          </a:p>
          <a:p>
            <a:pPr lvl="2"/>
            <a:r>
              <a:rPr lang="en-US" dirty="0" smtClean="0"/>
              <a:t>Industrial customer gas demand</a:t>
            </a:r>
          </a:p>
          <a:p>
            <a:pPr lvl="2"/>
            <a:r>
              <a:rPr lang="en-US" dirty="0" smtClean="0"/>
              <a:t>Competition between electricity and gas</a:t>
            </a:r>
          </a:p>
          <a:p>
            <a:pPr lvl="2"/>
            <a:r>
              <a:rPr lang="en-US" dirty="0" smtClean="0"/>
              <a:t>Small share of natural gas in the household fuel mix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Operating risks</a:t>
            </a:r>
          </a:p>
          <a:p>
            <a:pPr lvl="2"/>
            <a:r>
              <a:rPr lang="en-US" dirty="0" smtClean="0"/>
              <a:t>Impact of climate change on assets and operations</a:t>
            </a:r>
          </a:p>
          <a:p>
            <a:pPr lvl="2"/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507999" y="7549"/>
            <a:ext cx="7856511" cy="723275"/>
          </a:xfrm>
        </p:spPr>
        <p:txBody>
          <a:bodyPr/>
          <a:lstStyle/>
          <a:p>
            <a:r>
              <a:rPr lang="en-US" dirty="0" smtClean="0"/>
              <a:t>Business Risk of the Utilities relative to </a:t>
            </a:r>
            <a:r>
              <a:rPr lang="en-US" dirty="0" err="1" smtClean="0"/>
              <a:t>Dr</a:t>
            </a:r>
            <a:r>
              <a:rPr lang="en-US" dirty="0" smtClean="0"/>
              <a:t> </a:t>
            </a:r>
            <a:r>
              <a:rPr lang="en-US" dirty="0" err="1" smtClean="0"/>
              <a:t>Villadsen’s</a:t>
            </a:r>
            <a:r>
              <a:rPr lang="en-US" dirty="0" smtClean="0"/>
              <a:t> sample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risk of the Utilities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269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r>
              <a:rPr lang="en-US" smtClean="0"/>
              <a:t>brattle.com | </a:t>
            </a:r>
            <a:fld id="{C95ECF09-ED6D-489D-87B4-9DBCD4D54A41}" type="slidenum">
              <a:rPr lang="en-US" smtClean="0"/>
              <a:pPr/>
              <a:t>6</a:t>
            </a:fld>
            <a:endParaRPr lang="en-US" dirty="0" smtClean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lvl="1"/>
            <a:r>
              <a:rPr lang="en-US" dirty="0" smtClean="0"/>
              <a:t>Public policies create demand risk, for example</a:t>
            </a:r>
          </a:p>
          <a:p>
            <a:pPr lvl="2"/>
            <a:r>
              <a:rPr lang="en-US" dirty="0"/>
              <a:t>Emissions pricing</a:t>
            </a:r>
          </a:p>
          <a:p>
            <a:pPr lvl="2"/>
            <a:r>
              <a:rPr lang="en-US" dirty="0" smtClean="0"/>
              <a:t>Policies to reduce gas use in local government buildings</a:t>
            </a:r>
          </a:p>
          <a:p>
            <a:pPr lvl="2"/>
            <a:r>
              <a:rPr lang="en-US" dirty="0" smtClean="0"/>
              <a:t>Targets for Renewable Natural Gas (RNG)</a:t>
            </a:r>
          </a:p>
          <a:p>
            <a:pPr lvl="2"/>
            <a:endParaRPr lang="en-US" dirty="0" smtClean="0"/>
          </a:p>
          <a:p>
            <a:pPr lvl="2"/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507999" y="7549"/>
            <a:ext cx="7856511" cy="723275"/>
          </a:xfrm>
        </p:spPr>
        <p:txBody>
          <a:bodyPr/>
          <a:lstStyle/>
          <a:p>
            <a:r>
              <a:rPr lang="en-US" dirty="0" smtClean="0"/>
              <a:t>Business Risk of the Utilities relative to </a:t>
            </a:r>
            <a:r>
              <a:rPr lang="en-US" dirty="0" err="1" smtClean="0"/>
              <a:t>Dr</a:t>
            </a:r>
            <a:r>
              <a:rPr lang="en-US" dirty="0" smtClean="0"/>
              <a:t> </a:t>
            </a:r>
            <a:r>
              <a:rPr lang="en-US" dirty="0" err="1" smtClean="0"/>
              <a:t>Villadsen’s</a:t>
            </a:r>
            <a:r>
              <a:rPr lang="en-US" dirty="0" smtClean="0"/>
              <a:t> sample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policies on greenhouse gas emissions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12" y="2803271"/>
            <a:ext cx="6948863" cy="3013329"/>
          </a:xfrm>
          <a:prstGeom prst="rect">
            <a:avLst/>
          </a:prstGeom>
        </p:spPr>
      </p:pic>
      <p:sp>
        <p:nvSpPr>
          <p:cNvPr id="10" name="Footer Placeholder 5"/>
          <p:cNvSpPr txBox="1">
            <a:spLocks/>
          </p:cNvSpPr>
          <p:nvPr/>
        </p:nvSpPr>
        <p:spPr>
          <a:xfrm>
            <a:off x="2616012" y="5835650"/>
            <a:ext cx="6842313" cy="3413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indent="0" algn="l" defTabSz="457200" rtl="0" eaLnBrk="1" latinLnBrk="0" hangingPunct="1">
              <a:defRPr sz="10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/>
              <a:t>The figure in the right hand column  refers to the number of jurisdictions out of a total of 16 jurisdictions in </a:t>
            </a:r>
            <a:r>
              <a:rPr lang="en-US" sz="1400" dirty="0" err="1" smtClean="0"/>
              <a:t>Dr</a:t>
            </a:r>
            <a:r>
              <a:rPr lang="en-US" sz="1400" dirty="0" smtClean="0"/>
              <a:t> </a:t>
            </a:r>
            <a:r>
              <a:rPr lang="en-US" sz="1400" dirty="0" err="1" smtClean="0"/>
              <a:t>Villadsen’s</a:t>
            </a:r>
            <a:r>
              <a:rPr lang="en-US" sz="1400" dirty="0" smtClean="0"/>
              <a:t> sample.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217215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r>
              <a:rPr lang="en-US" smtClean="0"/>
              <a:t>brattle.com | </a:t>
            </a:r>
            <a:fld id="{C95ECF09-ED6D-489D-87B4-9DBCD4D54A41}" type="slidenum">
              <a:rPr lang="en-US" smtClean="0"/>
              <a:pPr/>
              <a:t>7</a:t>
            </a:fld>
            <a:endParaRPr lang="en-US" dirty="0" smtClean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lvl="1"/>
            <a:r>
              <a:rPr lang="en-US" dirty="0" smtClean="0"/>
              <a:t>Electricity is a stronger competitor for gas in Quebec</a:t>
            </a:r>
          </a:p>
          <a:p>
            <a:pPr lvl="2"/>
            <a:r>
              <a:rPr lang="en-US" dirty="0" smtClean="0"/>
              <a:t>It is cheaper (50% to 80% cheaper for households in Quebec than in the US)</a:t>
            </a:r>
          </a:p>
          <a:p>
            <a:pPr lvl="1"/>
            <a:r>
              <a:rPr lang="en-US" dirty="0" err="1" smtClean="0"/>
              <a:t>Énergir</a:t>
            </a:r>
            <a:r>
              <a:rPr lang="en-US" dirty="0" smtClean="0"/>
              <a:t> is not losing customers, but is small and slow-growing utility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507999" y="7549"/>
            <a:ext cx="6942111" cy="723275"/>
          </a:xfrm>
        </p:spPr>
        <p:txBody>
          <a:bodyPr/>
          <a:lstStyle/>
          <a:p>
            <a:r>
              <a:rPr lang="en-US" dirty="0"/>
              <a:t>Business Risk of the Utilities relative to </a:t>
            </a:r>
            <a:r>
              <a:rPr lang="en-US" dirty="0" err="1"/>
              <a:t>Dr</a:t>
            </a:r>
            <a:r>
              <a:rPr lang="en-US" dirty="0"/>
              <a:t> </a:t>
            </a:r>
            <a:r>
              <a:rPr lang="en-US" dirty="0" err="1"/>
              <a:t>Villadsen’s</a:t>
            </a:r>
            <a:r>
              <a:rPr lang="en-US" dirty="0"/>
              <a:t> sample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Competition from electricity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5042" y="2580397"/>
            <a:ext cx="7710803" cy="3310816"/>
          </a:xfrm>
          <a:prstGeom prst="rect">
            <a:avLst/>
          </a:prstGeom>
        </p:spPr>
      </p:pic>
      <p:sp>
        <p:nvSpPr>
          <p:cNvPr id="11" name="Footer Placeholder 5"/>
          <p:cNvSpPr txBox="1">
            <a:spLocks/>
          </p:cNvSpPr>
          <p:nvPr/>
        </p:nvSpPr>
        <p:spPr>
          <a:xfrm>
            <a:off x="2235042" y="5916777"/>
            <a:ext cx="7585233" cy="4078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indent="0" algn="l" defTabSz="457200" rtl="0" eaLnBrk="1" latinLnBrk="0" hangingPunct="1">
              <a:defRPr sz="10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/>
              <a:t>The figure in the right hand column  refers to the number of companies out of a total of 9 companies in </a:t>
            </a:r>
            <a:r>
              <a:rPr lang="en-US" sz="1400" dirty="0" err="1" smtClean="0"/>
              <a:t>Dr</a:t>
            </a:r>
            <a:r>
              <a:rPr lang="en-US" sz="1400" dirty="0" smtClean="0"/>
              <a:t> </a:t>
            </a:r>
            <a:r>
              <a:rPr lang="en-US" sz="1400" dirty="0" err="1" smtClean="0"/>
              <a:t>Villadsen’s</a:t>
            </a:r>
            <a:r>
              <a:rPr lang="en-US" sz="1400" dirty="0" smtClean="0"/>
              <a:t> sample out.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95166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r>
              <a:rPr lang="en-US" smtClean="0"/>
              <a:t>brattle.com | </a:t>
            </a:r>
            <a:fld id="{C95ECF09-ED6D-489D-87B4-9DBCD4D54A41}" type="slidenum">
              <a:rPr lang="en-US" smtClean="0"/>
              <a:pPr/>
              <a:t>8</a:t>
            </a:fld>
            <a:endParaRPr lang="en-US" dirty="0" smtClean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lvl="1"/>
            <a:r>
              <a:rPr lang="en-US" dirty="0" smtClean="0"/>
              <a:t>Some factors are less significant</a:t>
            </a:r>
          </a:p>
          <a:p>
            <a:pPr lvl="2"/>
            <a:r>
              <a:rPr lang="en-US" dirty="0" smtClean="0"/>
              <a:t>Impact on business risk of regulatory lag is similar to that of the sample</a:t>
            </a:r>
          </a:p>
          <a:p>
            <a:pPr lvl="2"/>
            <a:r>
              <a:rPr lang="en-US" dirty="0" err="1" smtClean="0"/>
              <a:t>Énergir’s</a:t>
            </a:r>
            <a:r>
              <a:rPr lang="en-US" dirty="0" smtClean="0"/>
              <a:t> large industrial load seems not to contribute to elevated business risk</a:t>
            </a:r>
          </a:p>
          <a:p>
            <a:pPr lvl="2"/>
            <a:endParaRPr lang="en-US" dirty="0"/>
          </a:p>
          <a:p>
            <a:pPr lvl="1"/>
            <a:r>
              <a:rPr lang="en-US" dirty="0" err="1" smtClean="0"/>
              <a:t>Gazifère</a:t>
            </a:r>
            <a:endParaRPr lang="en-US" dirty="0" smtClean="0"/>
          </a:p>
          <a:p>
            <a:pPr lvl="2"/>
            <a:r>
              <a:rPr lang="en-US" dirty="0" smtClean="0"/>
              <a:t>Very small and mostly supplies households</a:t>
            </a:r>
          </a:p>
          <a:p>
            <a:pPr lvl="2"/>
            <a:r>
              <a:rPr lang="en-US" dirty="0" smtClean="0"/>
              <a:t>Implies demand risk is higher than </a:t>
            </a:r>
            <a:r>
              <a:rPr lang="en-US" dirty="0"/>
              <a:t>for </a:t>
            </a:r>
            <a:r>
              <a:rPr lang="en-US" dirty="0" err="1" smtClean="0"/>
              <a:t>Énergir</a:t>
            </a:r>
            <a:endParaRPr lang="en-US" dirty="0" smtClean="0"/>
          </a:p>
          <a:p>
            <a:pPr lvl="2"/>
            <a:endParaRPr lang="en-US" dirty="0"/>
          </a:p>
          <a:p>
            <a:pPr lvl="1"/>
            <a:r>
              <a:rPr lang="en-US" dirty="0" err="1" smtClean="0"/>
              <a:t>Intragaz</a:t>
            </a:r>
            <a:endParaRPr lang="en-US" dirty="0" smtClean="0"/>
          </a:p>
          <a:p>
            <a:pPr lvl="2"/>
            <a:r>
              <a:rPr lang="en-US" dirty="0" smtClean="0"/>
              <a:t>Longer regulatory lag, but not significant for business risk</a:t>
            </a:r>
          </a:p>
          <a:p>
            <a:pPr lvl="2"/>
            <a:r>
              <a:rPr lang="en-US" dirty="0" smtClean="0"/>
              <a:t>In practice, business risk of </a:t>
            </a:r>
            <a:r>
              <a:rPr lang="en-US" dirty="0" err="1" smtClean="0"/>
              <a:t>Intragaz</a:t>
            </a:r>
            <a:r>
              <a:rPr lang="en-US" dirty="0" smtClean="0"/>
              <a:t> is bound up with business risk of </a:t>
            </a:r>
            <a:r>
              <a:rPr lang="en-US" dirty="0" err="1" smtClean="0"/>
              <a:t>Énergir</a:t>
            </a:r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508000" y="7549"/>
            <a:ext cx="6777220" cy="723275"/>
          </a:xfrm>
        </p:spPr>
        <p:txBody>
          <a:bodyPr/>
          <a:lstStyle/>
          <a:p>
            <a:r>
              <a:rPr lang="en-US" dirty="0"/>
              <a:t>Business Risk of the Utilities relative to </a:t>
            </a:r>
            <a:r>
              <a:rPr lang="en-US" dirty="0" err="1"/>
              <a:t>Dr</a:t>
            </a:r>
            <a:r>
              <a:rPr lang="en-US" dirty="0"/>
              <a:t> </a:t>
            </a:r>
            <a:r>
              <a:rPr lang="en-US" dirty="0" err="1"/>
              <a:t>Villadsen’s</a:t>
            </a:r>
            <a:r>
              <a:rPr lang="en-US" dirty="0"/>
              <a:t> sample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factors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4943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rattle-2020">
  <a:themeElements>
    <a:clrScheme name="Brattle-2020">
      <a:dk1>
        <a:srgbClr val="000000"/>
      </a:dk1>
      <a:lt1>
        <a:srgbClr val="FFFFFF"/>
      </a:lt1>
      <a:dk2>
        <a:srgbClr val="002B54"/>
      </a:dk2>
      <a:lt2>
        <a:srgbClr val="494F56"/>
      </a:lt2>
      <a:accent1>
        <a:srgbClr val="1B3D6F"/>
      </a:accent1>
      <a:accent2>
        <a:srgbClr val="2297AA"/>
      </a:accent2>
      <a:accent3>
        <a:srgbClr val="37BA95"/>
      </a:accent3>
      <a:accent4>
        <a:srgbClr val="F3BD48"/>
      </a:accent4>
      <a:accent5>
        <a:srgbClr val="F26A25"/>
      </a:accent5>
      <a:accent6>
        <a:srgbClr val="CD3E71"/>
      </a:accent6>
      <a:hlink>
        <a:srgbClr val="2297AA"/>
      </a:hlink>
      <a:folHlink>
        <a:srgbClr val="CD3E7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lank Presentation 2021.potx" id="{FB7EF06E-2291-42C0-AE6E-7F83353E3CE4}" vid="{1BB1A2CC-530A-44D3-B9FE-EED9916ECC1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hase xmlns="a091097b-8ae3-4832-a2b2-51f9a78aeacd">2</Phase>
    <Sujet xmlns="a091097b-8ae3-4832-a2b2-51f9a78aeacd">EGI-27 - Présentation des Demanderesses (témoignage du Dr. Toby Brown)</Sujet>
    <Confidentiel xmlns="a091097b-8ae3-4832-a2b2-51f9a78aeacd">3</Confidentiel>
    <Projet xmlns="a091097b-8ae3-4832-a2b2-51f9a78aeacd">501</Projet>
    <Provenance xmlns="a091097b-8ae3-4832-a2b2-51f9a78aeacd">1</Provenance>
    <Hidden_UploadedAt xmlns="a091097b-8ae3-4832-a2b2-51f9a78aeacd">2023-01-23T00:44:33+00:00</Hidden_UploadedAt>
    <Accés_x0020_restreint xmlns="a091097b-8ae3-4832-a2b2-51f9a78aeacd">false</Accés_x0020_restreint>
    <Précision_x0020_de_x0020_document xmlns="a091097b-8ae3-4832-a2b2-51f9a78aeacd" xsi:nil="true"/>
    <Déposant xmlns="a091097b-8ae3-4832-a2b2-51f9a78aeacd">171</Déposant>
    <Sous-catégorie xmlns="a091097b-8ae3-4832-a2b2-51f9a78aeacd" xsi:nil="true"/>
    <Copie_x0020_papier_x0020_reçue xmlns="a091097b-8ae3-4832-a2b2-51f9a78aeacd">false</Copie_x0020_papier_x0020_reçue>
    <Cote_x0020_de_x0020_déposant xmlns="a091097b-8ae3-4832-a2b2-51f9a78aeacd">EGI-27</Cote_x0020_de_x0020_déposant>
    <Inscrit_x0020_au_x0020_plumitif xmlns="a091097b-8ae3-4832-a2b2-51f9a78aeacd">true</Inscrit_x0020_au_x0020_plumitif>
    <Numéro_x0020_plumitif xmlns="a091097b-8ae3-4832-a2b2-51f9a78aeacd">527</Numéro_x0020_plumitif>
    <Hidden_UploadedBy xmlns="a091097b-8ae3-4832-a2b2-51f9a78aeacd" xsi:nil="true"/>
    <Hidden_ApprovedBy xmlns="a091097b-8ae3-4832-a2b2-51f9a78aeacd" xsi:nil="true"/>
    <Statut xmlns="a091097b-8ae3-4832-a2b2-51f9a78aeacd" xsi:nil="true"/>
    <Catégorie_x0020_de_x0020_document xmlns="a091097b-8ae3-4832-a2b2-51f9a78aeacd">2</Catégorie_x0020_de_x0020_document>
    <Date_x0020_de_x0020_confidentialité_x0020_relevée xmlns="a091097b-8ae3-4832-a2b2-51f9a78aeacd" xsi:nil="true"/>
    <Hidden_ApprovedAt xmlns="a091097b-8ae3-4832-a2b2-51f9a78aeacd">2023-01-23T00:44:33+00:00</Hidden_ApprovedAt>
    <Cote_x0020_de_x0020_piéce xmlns="a091097b-8ae3-4832-a2b2-51f9a78aeacd">B-0344</Cote_x0020_de_x0020_piéce>
    <Diffusable_x0020_sur_x0020_le_x0020_Web xmlns="a091097b-8ae3-4832-a2b2-51f9a78aeacd">true</Diffusable_x0020_sur_x0020_le_x0020_Web>
    <Date_x0020_de_x0020_réception_x0020_copie_x0020_papier xmlns="a091097b-8ae3-4832-a2b2-51f9a78aeacd" xsi:nil="true"/>
    <Ne_x0020_pas_x0020_envoyer_x0020_d_x0027_alerte xmlns="a091097b-8ae3-4832-a2b2-51f9a78aeacd">true</Ne_x0020_pas_x0020_envoyer_x0020_d_x0027_alerte>
    <_dlc_DocId xmlns="a84ed267-86d5-4fa1-a3cb-2fed497fe84f">W2HFWTQUJJY6-1739787349-614</_dlc_DocId>
    <_dlc_DocIdUrl xmlns="a84ed267-86d5-4fa1-a3cb-2fed497fe84f">
      <Url>http://s10mtlweb:8081/501/_layouts/15/DocIdRedir.aspx?ID=W2HFWTQUJJY6-1739787349-614</Url>
      <Description>W2HFWTQUJJY6-1739787349-614</Description>
    </_dlc_DocIdUrl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 de projet" ma:contentTypeID="0x010100F6681E3BDF397F418586AC591ADC81BB00FC1A6B0B3D7C3A4ABCF99B59076A5063" ma:contentTypeVersion="0" ma:contentTypeDescription="" ma:contentTypeScope="" ma:versionID="08cf7831835f1b8d8ac1293f17c3fef7">
  <xsd:schema xmlns:xsd="http://www.w3.org/2001/XMLSchema" xmlns:xs="http://www.w3.org/2001/XMLSchema" xmlns:p="http://schemas.microsoft.com/office/2006/metadata/properties" xmlns:ns2="a091097b-8ae3-4832-a2b2-51f9a78aeacd" xmlns:ns3="a84ed267-86d5-4fa1-a3cb-2fed497fe84f" targetNamespace="http://schemas.microsoft.com/office/2006/metadata/properties" ma:root="true" ma:fieldsID="b7e9dbe386427f7c04dd1b10a57eb55d" ns2:_="" ns3:_="">
    <xsd:import namespace="a091097b-8ae3-4832-a2b2-51f9a78aeacd"/>
    <xsd:import namespace="a84ed267-86d5-4fa1-a3cb-2fed497fe84f"/>
    <xsd:element name="properties">
      <xsd:complexType>
        <xsd:sequence>
          <xsd:element name="documentManagement">
            <xsd:complexType>
              <xsd:all>
                <xsd:element ref="ns2:Projet"/>
                <xsd:element ref="ns2:Provenance" minOccurs="0"/>
                <xsd:element ref="ns2:Déposant"/>
                <xsd:element ref="ns2:Catégorie_x0020_de_x0020_document" minOccurs="0"/>
                <xsd:element ref="ns2:Sous-catégorie" minOccurs="0"/>
                <xsd:element ref="ns2:Phase"/>
                <xsd:element ref="ns2:Précision_x0020_de_x0020_document" minOccurs="0"/>
                <xsd:element ref="ns2:Sujet" minOccurs="0"/>
                <xsd:element ref="ns2:Cote_x0020_de_x0020_déposant" minOccurs="0"/>
                <xsd:element ref="ns2:Accés_x0020_restreint" minOccurs="0"/>
                <xsd:element ref="ns2:Cote_x0020_de_x0020_piéce" minOccurs="0"/>
                <xsd:element ref="ns2:Inscrit_x0020_au_x0020_plumitif" minOccurs="0"/>
                <xsd:element ref="ns2:Numéro_x0020_plumitif" minOccurs="0"/>
                <xsd:element ref="ns2:Diffusable_x0020_sur_x0020_le_x0020_Web" minOccurs="0"/>
                <xsd:element ref="ns2:Ne_x0020_pas_x0020_envoyer_x0020_d_x0027_alerte" minOccurs="0"/>
                <xsd:element ref="ns2:Confidentiel"/>
                <xsd:element ref="ns2:Date_x0020_de_x0020_confidentialité_x0020_relevée" minOccurs="0"/>
                <xsd:element ref="ns2:Copie_x0020_papier_x0020_reçue" minOccurs="0"/>
                <xsd:element ref="ns2:Date_x0020_de_x0020_réception_x0020_copie_x0020_papier" minOccurs="0"/>
                <xsd:element ref="ns3:_dlc_DocId" minOccurs="0"/>
                <xsd:element ref="ns3:_dlc_DocIdUrl" minOccurs="0"/>
                <xsd:element ref="ns3:_dlc_DocIdPersistId" minOccurs="0"/>
                <xsd:element ref="ns2:Hidden_UploadedBy" minOccurs="0"/>
                <xsd:element ref="ns2:Hidden_UploadedAt" minOccurs="0"/>
                <xsd:element ref="ns2:Hidden_ApprovedBy" minOccurs="0"/>
                <xsd:element ref="ns2:Hidden_ApprovedAt" minOccurs="0"/>
                <xsd:element ref="ns2:Statu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1097b-8ae3-4832-a2b2-51f9a78aeacd" elementFormDefault="qualified">
    <xsd:import namespace="http://schemas.microsoft.com/office/2006/documentManagement/types"/>
    <xsd:import namespace="http://schemas.microsoft.com/office/infopath/2007/PartnerControls"/>
    <xsd:element name="Projet" ma:index="1" ma:displayName="Projet" ma:list="{CE87CB4F-F3B1-42AD-9CE0-0125D6B4080B}" ma:internalName="Projet" ma:readOnly="false" ma:showField="Num_x00e9_ro_x0020_du_x0020_proj" ma:web="{76ddd5ea-d475-414e-8091-4675c7a4bd1a}">
      <xsd:simpleType>
        <xsd:restriction base="dms:Lookup"/>
      </xsd:simpleType>
    </xsd:element>
    <xsd:element name="Provenance" ma:index="2" nillable="true" ma:displayName="Provenance" ma:list="{3A1A4597-1672-4F84-9DE7-FBA0AEBF9CE3}" ma:internalName="Provenance" ma:showField="Title" ma:web="{76ddd5ea-d475-414e-8091-4675c7a4bd1a}">
      <xsd:simpleType>
        <xsd:restriction base="dms:Lookup"/>
      </xsd:simpleType>
    </xsd:element>
    <xsd:element name="Déposant" ma:index="3" ma:displayName="Déposant" ma:list="{A2D4550E-DC70-4FE1-8010-4C446E5D8D2C}" ma:internalName="D_x00e9_posant" ma:showField="Title" ma:web="{76ddd5ea-d475-414e-8091-4675c7a4bd1a}">
      <xsd:simpleType>
        <xsd:restriction base="dms:Lookup"/>
      </xsd:simpleType>
    </xsd:element>
    <xsd:element name="Catégorie_x0020_de_x0020_document" ma:index="4" nillable="true" ma:displayName="Catégorie de document" ma:list="{F7545102-6201-4483-9929-E858F36BE31E}" ma:internalName="Cat_x00e9_gorie_x0020_de_x0020_document" ma:showField="Title" ma:web="{76ddd5ea-d475-414e-8091-4675c7a4bd1a}">
      <xsd:simpleType>
        <xsd:restriction base="dms:Lookup"/>
      </xsd:simpleType>
    </xsd:element>
    <xsd:element name="Sous-catégorie" ma:index="5" nillable="true" ma:displayName="Sous-catégorie" ma:list="{8F61632E-9A95-48F5-95F9-D05D88255F44}" ma:internalName="Sous_x002d_cat_x00e9_gorie" ma:showField="Title" ma:web="{76ddd5ea-d475-414e-8091-4675c7a4bd1a}">
      <xsd:simpleType>
        <xsd:restriction base="dms:Lookup"/>
      </xsd:simpleType>
    </xsd:element>
    <xsd:element name="Phase" ma:index="6" ma:displayName="Phase" ma:list="{1721197D-7382-4457-968B-EC653058772A}" ma:internalName="Phase" ma:showField="Title" ma:web="{76ddd5ea-d475-414e-8091-4675c7a4bd1a}">
      <xsd:simpleType>
        <xsd:restriction base="dms:Lookup"/>
      </xsd:simpleType>
    </xsd:element>
    <xsd:element name="Précision_x0020_de_x0020_document" ma:index="7" nillable="true" ma:displayName="Précisions de document" ma:hidden="true" ma:list="{CD8F73AF-CF7D-4F56-B7C5-E37D10A86459}" ma:internalName="Pr_x00e9_cision_x0020_de_x0020_document" ma:readOnly="false" ma:showField="Title" ma:web="{76ddd5ea-d475-414e-8091-4675c7a4bd1a}">
      <xsd:simpleType>
        <xsd:restriction base="dms:Lookup"/>
      </xsd:simpleType>
    </xsd:element>
    <xsd:element name="Sujet" ma:index="8" nillable="true" ma:displayName="Sujet" ma:internalName="Sujet">
      <xsd:simpleType>
        <xsd:restriction base="dms:Note">
          <xsd:maxLength value="255"/>
        </xsd:restriction>
      </xsd:simpleType>
    </xsd:element>
    <xsd:element name="Cote_x0020_de_x0020_déposant" ma:index="9" nillable="true" ma:displayName="Cote déposant" ma:internalName="Cote_x0020_de_x0020_d_x00e9_posant">
      <xsd:simpleType>
        <xsd:restriction base="dms:Text">
          <xsd:maxLength value="255"/>
        </xsd:restriction>
      </xsd:simpleType>
    </xsd:element>
    <xsd:element name="Accés_x0020_restreint" ma:index="10" nillable="true" ma:displayName="Accès restreint" ma:default="0" ma:internalName="Acc_x00e9_s_x0020_restreint">
      <xsd:simpleType>
        <xsd:restriction base="dms:Boolean"/>
      </xsd:simpleType>
    </xsd:element>
    <xsd:element name="Cote_x0020_de_x0020_piéce" ma:index="11" nillable="true" ma:displayName="Cote de pièce" ma:internalName="Cote_x0020_de_x0020_pi_x00e9_ce">
      <xsd:simpleType>
        <xsd:restriction base="dms:Text">
          <xsd:maxLength value="255"/>
        </xsd:restriction>
      </xsd:simpleType>
    </xsd:element>
    <xsd:element name="Inscrit_x0020_au_x0020_plumitif" ma:index="12" nillable="true" ma:displayName="Inscrit au plumitif" ma:default="1" ma:internalName="Inscrit_x0020_au_x0020_plumitif">
      <xsd:simpleType>
        <xsd:restriction base="dms:Boolean"/>
      </xsd:simpleType>
    </xsd:element>
    <xsd:element name="Numéro_x0020_plumitif" ma:index="13" nillable="true" ma:displayName="Numéro plumitif" ma:decimals="0" ma:internalName="Num_x00e9_ro_x0020_plumitif">
      <xsd:simpleType>
        <xsd:restriction base="dms:Number">
          <xsd:maxInclusive value="9999"/>
          <xsd:minInclusive value="1"/>
        </xsd:restriction>
      </xsd:simpleType>
    </xsd:element>
    <xsd:element name="Diffusable_x0020_sur_x0020_le_x0020_Web" ma:index="14" nillable="true" ma:displayName="Diffusable sur le Web" ma:default="1" ma:internalName="Diffusable_x0020_sur_x0020_le_x0020_Web">
      <xsd:simpleType>
        <xsd:restriction base="dms:Boolean"/>
      </xsd:simpleType>
    </xsd:element>
    <xsd:element name="Ne_x0020_pas_x0020_envoyer_x0020_d_x0027_alerte" ma:index="15" nillable="true" ma:displayName="Ne pas envoyer d'alerte" ma:default="1" ma:internalName="Ne_x0020_pas_x0020_envoyer_x0020_d_x0027_alerte">
      <xsd:simpleType>
        <xsd:restriction base="dms:Boolean"/>
      </xsd:simpleType>
    </xsd:element>
    <xsd:element name="Confidentiel" ma:index="16" ma:displayName="Confidentiel" ma:list="{79B26B89-E55A-4B03-BEFA-7EE3A90275CF}" ma:internalName="Confidentiel" ma:showField="Title" ma:web="{76ddd5ea-d475-414e-8091-4675c7a4bd1a}">
      <xsd:simpleType>
        <xsd:restriction base="dms:Lookup"/>
      </xsd:simpleType>
    </xsd:element>
    <xsd:element name="Date_x0020_de_x0020_confidentialité_x0020_relevée" ma:index="17" nillable="true" ma:displayName="Date de confidentialité relevée" ma:format="DateOnly" ma:internalName="Date_x0020_de_x0020_confidentialit_x00e9__x0020_relev_x00e9_e">
      <xsd:simpleType>
        <xsd:restriction base="dms:DateTime"/>
      </xsd:simpleType>
    </xsd:element>
    <xsd:element name="Copie_x0020_papier_x0020_reçue" ma:index="18" nillable="true" ma:displayName="Copie papier reçue" ma:default="0" ma:internalName="Copie_x0020_papier_x0020_re_x00e7_ue">
      <xsd:simpleType>
        <xsd:restriction base="dms:Boolean"/>
      </xsd:simpleType>
    </xsd:element>
    <xsd:element name="Date_x0020_de_x0020_réception_x0020_copie_x0020_papier" ma:index="19" nillable="true" ma:displayName="Date de réception copie papier" ma:format="DateOnly" ma:internalName="Date_x0020_de_x0020_r_x00e9_ception_x0020_copie_x0020_papier">
      <xsd:simpleType>
        <xsd:restriction base="dms:DateTime"/>
      </xsd:simpleType>
    </xsd:element>
    <xsd:element name="Hidden_UploadedBy" ma:index="33" nillable="true" ma:displayName="Hidden_UploadedBy" ma:hidden="true" ma:internalName="Hidden_UploadedBy" ma:readOnly="false">
      <xsd:simpleType>
        <xsd:restriction base="dms:Text">
          <xsd:maxLength value="100"/>
        </xsd:restriction>
      </xsd:simpleType>
    </xsd:element>
    <xsd:element name="Hidden_UploadedAt" ma:index="34" nillable="true" ma:displayName="Hidden_UploadedAt" ma:default="[today]" ma:format="DateTime" ma:hidden="true" ma:internalName="Hidden_UploadedAt" ma:readOnly="false">
      <xsd:simpleType>
        <xsd:restriction base="dms:DateTime"/>
      </xsd:simpleType>
    </xsd:element>
    <xsd:element name="Hidden_ApprovedBy" ma:index="35" nillable="true" ma:displayName="Hidden_ApprovedBy" ma:hidden="true" ma:internalName="Hidden_ApprovedBy" ma:readOnly="false">
      <xsd:simpleType>
        <xsd:restriction base="dms:Text">
          <xsd:maxLength value="100"/>
        </xsd:restriction>
      </xsd:simpleType>
    </xsd:element>
    <xsd:element name="Hidden_ApprovedAt" ma:index="36" nillable="true" ma:displayName="Hidden_ApprovedAt" ma:default="[today]" ma:format="DateTime" ma:hidden="true" ma:internalName="Hidden_ApprovedAt" ma:readOnly="false">
      <xsd:simpleType>
        <xsd:restriction base="dms:DateTime"/>
      </xsd:simpleType>
    </xsd:element>
    <xsd:element name="Statut" ma:index="37" nillable="true" ma:displayName="Statut" ma:hidden="true" ma:internalName="Statut" ma:readOnly="false">
      <xsd:simpleType>
        <xsd:restriction base="dms:Text">
          <xsd:maxLength value="10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4ed267-86d5-4fa1-a3cb-2fed497fe84f" elementFormDefault="qualified">
    <xsd:import namespace="http://schemas.microsoft.com/office/2006/documentManagement/types"/>
    <xsd:import namespace="http://schemas.microsoft.com/office/infopath/2007/PartnerControls"/>
    <xsd:element name="_dlc_DocId" ma:index="22" nillable="true" ma:displayName="Valeur d’ID de document" ma:description="Valeur de l’ID de document affecté à cet élément." ma:internalName="_dlc_DocId" ma:readOnly="true">
      <xsd:simpleType>
        <xsd:restriction base="dms:Text"/>
      </xsd:simpleType>
    </xsd:element>
    <xsd:element name="_dlc_DocIdUrl" ma:index="23" nillable="true" ma:displayName="ID de document" ma:description="Lien permanent vers ce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4" nillable="true" ma:displayName="Conserver l’ID" ma:description="Conserver l’ID lors de l’ajout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5" ma:displayName="Type de contenu"/>
        <xsd:element ref="dc:title" minOccurs="0" maxOccurs="1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F519702-02E4-4B06-A719-D816204D5DBB}"/>
</file>

<file path=customXml/itemProps2.xml><?xml version="1.0" encoding="utf-8"?>
<ds:datastoreItem xmlns:ds="http://schemas.openxmlformats.org/officeDocument/2006/customXml" ds:itemID="{CDBCF7F0-7A50-4FB6-B022-9572A43865C8}"/>
</file>

<file path=customXml/itemProps3.xml><?xml version="1.0" encoding="utf-8"?>
<ds:datastoreItem xmlns:ds="http://schemas.openxmlformats.org/officeDocument/2006/customXml" ds:itemID="{5210BD43-DD3B-4AC4-A269-99CB58C66E56}"/>
</file>

<file path=customXml/itemProps4.xml><?xml version="1.0" encoding="utf-8"?>
<ds:datastoreItem xmlns:ds="http://schemas.openxmlformats.org/officeDocument/2006/customXml" ds:itemID="{A09A382C-8939-4F26-800B-EC2F2EF031DF}"/>
</file>

<file path=docProps/app.xml><?xml version="1.0" encoding="utf-8"?>
<Properties xmlns="http://schemas.openxmlformats.org/officeDocument/2006/extended-properties" xmlns:vt="http://schemas.openxmlformats.org/officeDocument/2006/docPropsVTypes">
  <Template>Blank Presentation 2021</Template>
  <TotalTime>6277</TotalTime>
  <Words>937</Words>
  <Application>Microsoft Office PowerPoint</Application>
  <PresentationFormat>Grand écran</PresentationFormat>
  <Paragraphs>129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Wingdings 2</vt:lpstr>
      <vt:lpstr>Wingdings 3</vt:lpstr>
      <vt:lpstr>Brattle-2020</vt:lpstr>
      <vt:lpstr>Direct Testimony of Dr Toby Brown before the Régie de l’Énergie du Québec</vt:lpstr>
      <vt:lpstr>Overview</vt:lpstr>
      <vt:lpstr>Assignment and background</vt:lpstr>
      <vt:lpstr>Approach</vt:lpstr>
      <vt:lpstr>Business risk and the fair return standard</vt:lpstr>
      <vt:lpstr>Business risk of the Utilities</vt:lpstr>
      <vt:lpstr>Public policies on greenhouse gas emissions</vt:lpstr>
      <vt:lpstr>Competition from electricity</vt:lpstr>
      <vt:lpstr>Other factors</vt:lpstr>
      <vt:lpstr>Conclusions I</vt:lpstr>
      <vt:lpstr>Conclusions II</vt:lpstr>
    </vt:vector>
  </TitlesOfParts>
  <Company>The Brattle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subject>EGI-27 - Présentation des Demanderesses (témoignage du Dr. Toby Brown)</dc:subject>
  <dc:creator>Brown, Toby</dc:creator>
  <cp:lastModifiedBy>Georgescu, Adina-Cristina</cp:lastModifiedBy>
  <cp:revision>43</cp:revision>
  <dcterms:created xsi:type="dcterms:W3CDTF">2022-06-06T04:16:04Z</dcterms:created>
  <dcterms:modified xsi:type="dcterms:W3CDTF">2022-06-14T11:34:43Z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0x010100F6681E3BDF397F418586AC591ADC81BB00FC1A6B0B3D7C3A4ABCF99B59076A5063</vt:lpwstr>
  </property>
  <property fmtid="{D5CDD505-2E9C-101B-9397-08002B2CF9AE}" pid="4" name="Order">
    <vt:r8>6581000</vt:r8>
  </property>
  <property fmtid="{D5CDD505-2E9C-101B-9397-08002B2CF9AE}" pid="5" name="_dlc_DocIdItemGuid">
    <vt:lpwstr>bc9bb002-932e-4c97-8a07-b38dff56aace</vt:lpwstr>
  </property>
</Properties>
</file>