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8"/>
  </p:notesMasterIdLst>
  <p:handoutMasterIdLst>
    <p:handoutMasterId r:id="rId39"/>
  </p:handoutMasterIdLst>
  <p:sldIdLst>
    <p:sldId id="266" r:id="rId6"/>
    <p:sldId id="299" r:id="rId7"/>
    <p:sldId id="278" r:id="rId8"/>
    <p:sldId id="295" r:id="rId9"/>
    <p:sldId id="268" r:id="rId10"/>
    <p:sldId id="267" r:id="rId11"/>
    <p:sldId id="269" r:id="rId12"/>
    <p:sldId id="277" r:id="rId13"/>
    <p:sldId id="270" r:id="rId14"/>
    <p:sldId id="271" r:id="rId15"/>
    <p:sldId id="272" r:id="rId16"/>
    <p:sldId id="274" r:id="rId17"/>
    <p:sldId id="275" r:id="rId18"/>
    <p:sldId id="276" r:id="rId19"/>
    <p:sldId id="273" r:id="rId20"/>
    <p:sldId id="296" r:id="rId21"/>
    <p:sldId id="279" r:id="rId22"/>
    <p:sldId id="281" r:id="rId23"/>
    <p:sldId id="287" r:id="rId24"/>
    <p:sldId id="294" r:id="rId25"/>
    <p:sldId id="298" r:id="rId26"/>
    <p:sldId id="288" r:id="rId27"/>
    <p:sldId id="289" r:id="rId28"/>
    <p:sldId id="290" r:id="rId29"/>
    <p:sldId id="291" r:id="rId30"/>
    <p:sldId id="293" r:id="rId31"/>
    <p:sldId id="292" r:id="rId32"/>
    <p:sldId id="282" r:id="rId33"/>
    <p:sldId id="284" r:id="rId34"/>
    <p:sldId id="283" r:id="rId35"/>
    <p:sldId id="285" r:id="rId36"/>
    <p:sldId id="286" r:id="rId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elin, Paule" initials="HP" lastIdx="18" clrIdx="0">
    <p:extLst>
      <p:ext uri="{19B8F6BF-5375-455C-9EA6-DF929625EA0E}">
        <p15:presenceInfo xmlns:p15="http://schemas.microsoft.com/office/powerpoint/2012/main" userId="Hamelin, Paule" providerId="None"/>
      </p:ext>
    </p:extLst>
  </p:cmAuthor>
  <p:cmAuthor id="2" name="Asa Hopkins" initials="AH" lastIdx="19" clrIdx="1">
    <p:extLst>
      <p:ext uri="{19B8F6BF-5375-455C-9EA6-DF929625EA0E}">
        <p15:presenceInfo xmlns:p15="http://schemas.microsoft.com/office/powerpoint/2012/main" userId="S::ahopkins@synapse-energy.com::936bf21b-fc22-43dd-b3ee-2e78d291bb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D"/>
    <a:srgbClr val="005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9" autoAdjust="0"/>
    <p:restoredTop sz="93635" autoAdjust="0"/>
  </p:normalViewPr>
  <p:slideViewPr>
    <p:cSldViewPr snapToGrid="0">
      <p:cViewPr varScale="1">
        <p:scale>
          <a:sx n="64" d="100"/>
          <a:sy n="64" d="100"/>
        </p:scale>
        <p:origin x="1248" y="44"/>
      </p:cViewPr>
      <p:guideLst>
        <p:guide orient="horz" pos="2160"/>
        <p:guide pos="2880"/>
      </p:guideLst>
    </p:cSldViewPr>
  </p:slideViewPr>
  <p:outlineViewPr>
    <p:cViewPr>
      <p:scale>
        <a:sx n="33" d="100"/>
        <a:sy n="33" d="100"/>
      </p:scale>
      <p:origin x="0" y="-2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1" d="100"/>
          <a:sy n="71" d="100"/>
        </p:scale>
        <p:origin x="-4098"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customXml" Target="../customXml/item5.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Vachon" userId="0cc74db9-14df-4e3d-b2a7-372ee543d691" providerId="ADAL" clId="{1BE8A01B-5270-4E59-A76C-F7D48E6455A2}"/>
    <pc:docChg chg="custSel modSld">
      <pc:chgData name="Anthony Vachon" userId="0cc74db9-14df-4e3d-b2a7-372ee543d691" providerId="ADAL" clId="{1BE8A01B-5270-4E59-A76C-F7D48E6455A2}" dt="2022-06-16T20:34:23.182" v="144"/>
      <pc:docMkLst>
        <pc:docMk/>
      </pc:docMkLst>
      <pc:sldChg chg="modSp mod">
        <pc:chgData name="Anthony Vachon" userId="0cc74db9-14df-4e3d-b2a7-372ee543d691" providerId="ADAL" clId="{1BE8A01B-5270-4E59-A76C-F7D48E6455A2}" dt="2022-06-16T20:34:22.942" v="5"/>
        <pc:sldMkLst>
          <pc:docMk/>
          <pc:sldMk cId="79886134" sldId="266"/>
        </pc:sldMkLst>
        <pc:spChg chg="replST">
          <ac:chgData name="Anthony Vachon" userId="0cc74db9-14df-4e3d-b2a7-372ee543d691" providerId="ADAL" clId="{1BE8A01B-5270-4E59-A76C-F7D48E6455A2}" dt="2022-06-16T20:34:22.910" v="0"/>
          <ac:spMkLst>
            <pc:docMk/>
            <pc:sldMk cId="79886134" sldId="266"/>
            <ac:spMk id="2" creationId="{00000000-0000-0000-0000-000000000000}"/>
          </ac:spMkLst>
        </pc:spChg>
        <pc:spChg chg="replST">
          <ac:chgData name="Anthony Vachon" userId="0cc74db9-14df-4e3d-b2a7-372ee543d691" providerId="ADAL" clId="{1BE8A01B-5270-4E59-A76C-F7D48E6455A2}" dt="2022-06-16T20:34:22.931" v="1"/>
          <ac:spMkLst>
            <pc:docMk/>
            <pc:sldMk cId="79886134" sldId="266"/>
            <ac:spMk id="3" creationId="{00000000-0000-0000-0000-000000000000}"/>
          </ac:spMkLst>
        </pc:spChg>
        <pc:spChg chg="replST">
          <ac:chgData name="Anthony Vachon" userId="0cc74db9-14df-4e3d-b2a7-372ee543d691" providerId="ADAL" clId="{1BE8A01B-5270-4E59-A76C-F7D48E6455A2}" dt="2022-06-16T20:34:22.935" v="2"/>
          <ac:spMkLst>
            <pc:docMk/>
            <pc:sldMk cId="79886134" sldId="266"/>
            <ac:spMk id="4" creationId="{00000000-0000-0000-0000-000000000000}"/>
          </ac:spMkLst>
        </pc:spChg>
        <pc:spChg chg="replST">
          <ac:chgData name="Anthony Vachon" userId="0cc74db9-14df-4e3d-b2a7-372ee543d691" providerId="ADAL" clId="{1BE8A01B-5270-4E59-A76C-F7D48E6455A2}" dt="2022-06-16T20:34:22.938" v="3"/>
          <ac:spMkLst>
            <pc:docMk/>
            <pc:sldMk cId="79886134" sldId="266"/>
            <ac:spMk id="5" creationId="{00000000-0000-0000-0000-000000000000}"/>
          </ac:spMkLst>
        </pc:spChg>
        <pc:spChg chg="replST">
          <ac:chgData name="Anthony Vachon" userId="0cc74db9-14df-4e3d-b2a7-372ee543d691" providerId="ADAL" clId="{1BE8A01B-5270-4E59-A76C-F7D48E6455A2}" dt="2022-06-16T20:34:22.940" v="4"/>
          <ac:spMkLst>
            <pc:docMk/>
            <pc:sldMk cId="79886134" sldId="266"/>
            <ac:spMk id="6" creationId="{00000000-0000-0000-0000-000000000000}"/>
          </ac:spMkLst>
        </pc:spChg>
        <pc:spChg chg="replST">
          <ac:chgData name="Anthony Vachon" userId="0cc74db9-14df-4e3d-b2a7-372ee543d691" providerId="ADAL" clId="{1BE8A01B-5270-4E59-A76C-F7D48E6455A2}" dt="2022-06-16T20:34:22.942" v="5"/>
          <ac:spMkLst>
            <pc:docMk/>
            <pc:sldMk cId="79886134" sldId="266"/>
            <ac:spMk id="7" creationId="{00000000-0000-0000-0000-000000000000}"/>
          </ac:spMkLst>
        </pc:spChg>
      </pc:sldChg>
      <pc:sldChg chg="modSp mod">
        <pc:chgData name="Anthony Vachon" userId="0cc74db9-14df-4e3d-b2a7-372ee543d691" providerId="ADAL" clId="{1BE8A01B-5270-4E59-A76C-F7D48E6455A2}" dt="2022-06-16T20:34:22.985" v="26"/>
        <pc:sldMkLst>
          <pc:docMk/>
          <pc:sldMk cId="2019839091" sldId="267"/>
        </pc:sldMkLst>
        <pc:spChg chg="replST">
          <ac:chgData name="Anthony Vachon" userId="0cc74db9-14df-4e3d-b2a7-372ee543d691" providerId="ADAL" clId="{1BE8A01B-5270-4E59-A76C-F7D48E6455A2}" dt="2022-06-16T20:34:22.978" v="22"/>
          <ac:spMkLst>
            <pc:docMk/>
            <pc:sldMk cId="2019839091" sldId="267"/>
            <ac:spMk id="2" creationId="{283747E2-2F56-2449-3A66-024322EA04DC}"/>
          </ac:spMkLst>
        </pc:spChg>
        <pc:spChg chg="replST">
          <ac:chgData name="Anthony Vachon" userId="0cc74db9-14df-4e3d-b2a7-372ee543d691" providerId="ADAL" clId="{1BE8A01B-5270-4E59-A76C-F7D48E6455A2}" dt="2022-06-16T20:34:22.979" v="23"/>
          <ac:spMkLst>
            <pc:docMk/>
            <pc:sldMk cId="2019839091" sldId="267"/>
            <ac:spMk id="3" creationId="{70565469-561A-A619-8D99-7D82CEA7D0E5}"/>
          </ac:spMkLst>
        </pc:spChg>
        <pc:spChg chg="replST">
          <ac:chgData name="Anthony Vachon" userId="0cc74db9-14df-4e3d-b2a7-372ee543d691" providerId="ADAL" clId="{1BE8A01B-5270-4E59-A76C-F7D48E6455A2}" dt="2022-06-16T20:34:22.982" v="24"/>
          <ac:spMkLst>
            <pc:docMk/>
            <pc:sldMk cId="2019839091" sldId="267"/>
            <ac:spMk id="4" creationId="{DB8B5208-69EE-75FB-6813-50211BF48FA0}"/>
          </ac:spMkLst>
        </pc:spChg>
        <pc:spChg chg="replST">
          <ac:chgData name="Anthony Vachon" userId="0cc74db9-14df-4e3d-b2a7-372ee543d691" providerId="ADAL" clId="{1BE8A01B-5270-4E59-A76C-F7D48E6455A2}" dt="2022-06-16T20:34:22.983" v="25"/>
          <ac:spMkLst>
            <pc:docMk/>
            <pc:sldMk cId="2019839091" sldId="267"/>
            <ac:spMk id="5" creationId="{A6EDCF3D-788E-7375-6085-21CE471498B9}"/>
          </ac:spMkLst>
        </pc:spChg>
        <pc:spChg chg="replST">
          <ac:chgData name="Anthony Vachon" userId="0cc74db9-14df-4e3d-b2a7-372ee543d691" providerId="ADAL" clId="{1BE8A01B-5270-4E59-A76C-F7D48E6455A2}" dt="2022-06-16T20:34:22.985" v="26"/>
          <ac:spMkLst>
            <pc:docMk/>
            <pc:sldMk cId="2019839091" sldId="267"/>
            <ac:spMk id="6" creationId="{FF6F9FA8-16FA-80DD-CAB8-70EF3930E00B}"/>
          </ac:spMkLst>
        </pc:spChg>
      </pc:sldChg>
      <pc:sldChg chg="modSp mod">
        <pc:chgData name="Anthony Vachon" userId="0cc74db9-14df-4e3d-b2a7-372ee543d691" providerId="ADAL" clId="{1BE8A01B-5270-4E59-A76C-F7D48E6455A2}" dt="2022-06-16T20:34:22.976" v="21"/>
        <pc:sldMkLst>
          <pc:docMk/>
          <pc:sldMk cId="2991733825" sldId="268"/>
        </pc:sldMkLst>
        <pc:spChg chg="replST">
          <ac:chgData name="Anthony Vachon" userId="0cc74db9-14df-4e3d-b2a7-372ee543d691" providerId="ADAL" clId="{1BE8A01B-5270-4E59-A76C-F7D48E6455A2}" dt="2022-06-16T20:34:22.969" v="17"/>
          <ac:spMkLst>
            <pc:docMk/>
            <pc:sldMk cId="2991733825" sldId="268"/>
            <ac:spMk id="2" creationId="{4B8B39BD-E366-437C-B7F7-775B79408D2B}"/>
          </ac:spMkLst>
        </pc:spChg>
        <pc:spChg chg="replST">
          <ac:chgData name="Anthony Vachon" userId="0cc74db9-14df-4e3d-b2a7-372ee543d691" providerId="ADAL" clId="{1BE8A01B-5270-4E59-A76C-F7D48E6455A2}" dt="2022-06-16T20:34:22.971" v="18"/>
          <ac:spMkLst>
            <pc:docMk/>
            <pc:sldMk cId="2991733825" sldId="268"/>
            <ac:spMk id="3" creationId="{A7FA180E-6F2A-66D0-E2AD-6E0679718400}"/>
          </ac:spMkLst>
        </pc:spChg>
        <pc:spChg chg="replST">
          <ac:chgData name="Anthony Vachon" userId="0cc74db9-14df-4e3d-b2a7-372ee543d691" providerId="ADAL" clId="{1BE8A01B-5270-4E59-A76C-F7D48E6455A2}" dt="2022-06-16T20:34:22.973" v="19"/>
          <ac:spMkLst>
            <pc:docMk/>
            <pc:sldMk cId="2991733825" sldId="268"/>
            <ac:spMk id="4" creationId="{F54BAA27-6554-3C0C-1FBB-7D3257255B27}"/>
          </ac:spMkLst>
        </pc:spChg>
        <pc:spChg chg="replST">
          <ac:chgData name="Anthony Vachon" userId="0cc74db9-14df-4e3d-b2a7-372ee543d691" providerId="ADAL" clId="{1BE8A01B-5270-4E59-A76C-F7D48E6455A2}" dt="2022-06-16T20:34:22.974" v="20"/>
          <ac:spMkLst>
            <pc:docMk/>
            <pc:sldMk cId="2991733825" sldId="268"/>
            <ac:spMk id="5" creationId="{52137C21-7155-64C1-D6FC-6F605D252800}"/>
          </ac:spMkLst>
        </pc:spChg>
        <pc:spChg chg="replST">
          <ac:chgData name="Anthony Vachon" userId="0cc74db9-14df-4e3d-b2a7-372ee543d691" providerId="ADAL" clId="{1BE8A01B-5270-4E59-A76C-F7D48E6455A2}" dt="2022-06-16T20:34:22.976" v="21"/>
          <ac:spMkLst>
            <pc:docMk/>
            <pc:sldMk cId="2991733825" sldId="268"/>
            <ac:spMk id="6" creationId="{8959DF0D-39A8-B150-BA6F-3D23B626D854}"/>
          </ac:spMkLst>
        </pc:spChg>
      </pc:sldChg>
      <pc:sldChg chg="modSp mod">
        <pc:chgData name="Anthony Vachon" userId="0cc74db9-14df-4e3d-b2a7-372ee543d691" providerId="ADAL" clId="{1BE8A01B-5270-4E59-A76C-F7D48E6455A2}" dt="2022-06-16T20:34:22.993" v="31"/>
        <pc:sldMkLst>
          <pc:docMk/>
          <pc:sldMk cId="1928109047" sldId="269"/>
        </pc:sldMkLst>
        <pc:spChg chg="replST">
          <ac:chgData name="Anthony Vachon" userId="0cc74db9-14df-4e3d-b2a7-372ee543d691" providerId="ADAL" clId="{1BE8A01B-5270-4E59-A76C-F7D48E6455A2}" dt="2022-06-16T20:34:22.987" v="27"/>
          <ac:spMkLst>
            <pc:docMk/>
            <pc:sldMk cId="1928109047" sldId="269"/>
            <ac:spMk id="2" creationId="{CAD91389-833D-064C-0356-DC3E011489B0}"/>
          </ac:spMkLst>
        </pc:spChg>
        <pc:spChg chg="replST">
          <ac:chgData name="Anthony Vachon" userId="0cc74db9-14df-4e3d-b2a7-372ee543d691" providerId="ADAL" clId="{1BE8A01B-5270-4E59-A76C-F7D48E6455A2}" dt="2022-06-16T20:34:22.988" v="28"/>
          <ac:spMkLst>
            <pc:docMk/>
            <pc:sldMk cId="1928109047" sldId="269"/>
            <ac:spMk id="3" creationId="{5AA28E44-D4BD-8998-CD21-41819BA30580}"/>
          </ac:spMkLst>
        </pc:spChg>
        <pc:spChg chg="replST">
          <ac:chgData name="Anthony Vachon" userId="0cc74db9-14df-4e3d-b2a7-372ee543d691" providerId="ADAL" clId="{1BE8A01B-5270-4E59-A76C-F7D48E6455A2}" dt="2022-06-16T20:34:22.990" v="29"/>
          <ac:spMkLst>
            <pc:docMk/>
            <pc:sldMk cId="1928109047" sldId="269"/>
            <ac:spMk id="4" creationId="{648F1ACE-A7EF-9060-4AF2-97547E35D6D4}"/>
          </ac:spMkLst>
        </pc:spChg>
        <pc:spChg chg="replST">
          <ac:chgData name="Anthony Vachon" userId="0cc74db9-14df-4e3d-b2a7-372ee543d691" providerId="ADAL" clId="{1BE8A01B-5270-4E59-A76C-F7D48E6455A2}" dt="2022-06-16T20:34:22.991" v="30"/>
          <ac:spMkLst>
            <pc:docMk/>
            <pc:sldMk cId="1928109047" sldId="269"/>
            <ac:spMk id="5" creationId="{38EB52B8-6604-97C5-CCA8-642ECAA5EB76}"/>
          </ac:spMkLst>
        </pc:spChg>
        <pc:spChg chg="replST">
          <ac:chgData name="Anthony Vachon" userId="0cc74db9-14df-4e3d-b2a7-372ee543d691" providerId="ADAL" clId="{1BE8A01B-5270-4E59-A76C-F7D48E6455A2}" dt="2022-06-16T20:34:22.993" v="31"/>
          <ac:spMkLst>
            <pc:docMk/>
            <pc:sldMk cId="1928109047" sldId="269"/>
            <ac:spMk id="6" creationId="{1D4AE3D5-C000-D543-86CE-EF35A2E7F6D7}"/>
          </ac:spMkLst>
        </pc:spChg>
      </pc:sldChg>
      <pc:sldChg chg="modSp mod">
        <pc:chgData name="Anthony Vachon" userId="0cc74db9-14df-4e3d-b2a7-372ee543d691" providerId="ADAL" clId="{1BE8A01B-5270-4E59-A76C-F7D48E6455A2}" dt="2022-06-16T20:34:23.003" v="37"/>
        <pc:sldMkLst>
          <pc:docMk/>
          <pc:sldMk cId="1276997576" sldId="270"/>
        </pc:sldMkLst>
        <pc:spChg chg="replST">
          <ac:chgData name="Anthony Vachon" userId="0cc74db9-14df-4e3d-b2a7-372ee543d691" providerId="ADAL" clId="{1BE8A01B-5270-4E59-A76C-F7D48E6455A2}" dt="2022-06-16T20:34:22.997" v="33"/>
          <ac:spMkLst>
            <pc:docMk/>
            <pc:sldMk cId="1276997576" sldId="270"/>
            <ac:spMk id="2" creationId="{2D0CD352-AFCF-954A-E572-3E984A854CC3}"/>
          </ac:spMkLst>
        </pc:spChg>
        <pc:spChg chg="replST">
          <ac:chgData name="Anthony Vachon" userId="0cc74db9-14df-4e3d-b2a7-372ee543d691" providerId="ADAL" clId="{1BE8A01B-5270-4E59-A76C-F7D48E6455A2}" dt="2022-06-16T20:34:22.999" v="34"/>
          <ac:spMkLst>
            <pc:docMk/>
            <pc:sldMk cId="1276997576" sldId="270"/>
            <ac:spMk id="3" creationId="{3CEF79D7-D9D1-0FAC-0505-91B628CB4D85}"/>
          </ac:spMkLst>
        </pc:spChg>
        <pc:spChg chg="replST">
          <ac:chgData name="Anthony Vachon" userId="0cc74db9-14df-4e3d-b2a7-372ee543d691" providerId="ADAL" clId="{1BE8A01B-5270-4E59-A76C-F7D48E6455A2}" dt="2022-06-16T20:34:23" v="35"/>
          <ac:spMkLst>
            <pc:docMk/>
            <pc:sldMk cId="1276997576" sldId="270"/>
            <ac:spMk id="4" creationId="{DC593623-13FA-6C54-EC69-43175BA51793}"/>
          </ac:spMkLst>
        </pc:spChg>
        <pc:spChg chg="replST">
          <ac:chgData name="Anthony Vachon" userId="0cc74db9-14df-4e3d-b2a7-372ee543d691" providerId="ADAL" clId="{1BE8A01B-5270-4E59-A76C-F7D48E6455A2}" dt="2022-06-16T20:34:23.002" v="36"/>
          <ac:spMkLst>
            <pc:docMk/>
            <pc:sldMk cId="1276997576" sldId="270"/>
            <ac:spMk id="5" creationId="{B9CF8A8D-AF7F-5912-F204-E362BCFAEACA}"/>
          </ac:spMkLst>
        </pc:spChg>
        <pc:spChg chg="replST">
          <ac:chgData name="Anthony Vachon" userId="0cc74db9-14df-4e3d-b2a7-372ee543d691" providerId="ADAL" clId="{1BE8A01B-5270-4E59-A76C-F7D48E6455A2}" dt="2022-06-16T20:34:23.003" v="37"/>
          <ac:spMkLst>
            <pc:docMk/>
            <pc:sldMk cId="1276997576" sldId="270"/>
            <ac:spMk id="6" creationId="{8EF5667E-9168-27A0-F205-E5539EEFB0E7}"/>
          </ac:spMkLst>
        </pc:spChg>
      </pc:sldChg>
      <pc:sldChg chg="modSp mod">
        <pc:chgData name="Anthony Vachon" userId="0cc74db9-14df-4e3d-b2a7-372ee543d691" providerId="ADAL" clId="{1BE8A01B-5270-4E59-A76C-F7D48E6455A2}" dt="2022-06-16T20:34:23.015" v="43"/>
        <pc:sldMkLst>
          <pc:docMk/>
          <pc:sldMk cId="2962784899" sldId="271"/>
        </pc:sldMkLst>
        <pc:spChg chg="replST">
          <ac:chgData name="Anthony Vachon" userId="0cc74db9-14df-4e3d-b2a7-372ee543d691" providerId="ADAL" clId="{1BE8A01B-5270-4E59-A76C-F7D48E6455A2}" dt="2022-06-16T20:34:23.005" v="38"/>
          <ac:spMkLst>
            <pc:docMk/>
            <pc:sldMk cId="2962784899" sldId="271"/>
            <ac:spMk id="2" creationId="{E481BF0E-7C57-E91C-D8B8-7CD2D0BD4FF9}"/>
          </ac:spMkLst>
        </pc:spChg>
        <pc:spChg chg="replST">
          <ac:chgData name="Anthony Vachon" userId="0cc74db9-14df-4e3d-b2a7-372ee543d691" providerId="ADAL" clId="{1BE8A01B-5270-4E59-A76C-F7D48E6455A2}" dt="2022-06-16T20:34:23.007" v="39"/>
          <ac:spMkLst>
            <pc:docMk/>
            <pc:sldMk cId="2962784899" sldId="271"/>
            <ac:spMk id="3" creationId="{7A5CA1D8-95E7-261F-3D32-52601E1B6476}"/>
          </ac:spMkLst>
        </pc:spChg>
        <pc:spChg chg="replST">
          <ac:chgData name="Anthony Vachon" userId="0cc74db9-14df-4e3d-b2a7-372ee543d691" providerId="ADAL" clId="{1BE8A01B-5270-4E59-A76C-F7D48E6455A2}" dt="2022-06-16T20:34:23.008" v="40"/>
          <ac:spMkLst>
            <pc:docMk/>
            <pc:sldMk cId="2962784899" sldId="271"/>
            <ac:spMk id="5" creationId="{76956C63-0679-A7B5-F4E5-1D30840ECE76}"/>
          </ac:spMkLst>
        </pc:spChg>
        <pc:spChg chg="replST">
          <ac:chgData name="Anthony Vachon" userId="0cc74db9-14df-4e3d-b2a7-372ee543d691" providerId="ADAL" clId="{1BE8A01B-5270-4E59-A76C-F7D48E6455A2}" dt="2022-06-16T20:34:23.010" v="41"/>
          <ac:spMkLst>
            <pc:docMk/>
            <pc:sldMk cId="2962784899" sldId="271"/>
            <ac:spMk id="6" creationId="{43110F9A-FFDD-3B6C-61F5-EBDB833EDF69}"/>
          </ac:spMkLst>
        </pc:spChg>
        <pc:spChg chg="replST">
          <ac:chgData name="Anthony Vachon" userId="0cc74db9-14df-4e3d-b2a7-372ee543d691" providerId="ADAL" clId="{1BE8A01B-5270-4E59-A76C-F7D48E6455A2}" dt="2022-06-16T20:34:23.015" v="43"/>
          <ac:spMkLst>
            <pc:docMk/>
            <pc:sldMk cId="2962784899" sldId="271"/>
            <ac:spMk id="8" creationId="{51699804-41A7-207D-AE19-FB41FB825B28}"/>
          </ac:spMkLst>
        </pc:spChg>
        <pc:picChg chg="replST">
          <ac:chgData name="Anthony Vachon" userId="0cc74db9-14df-4e3d-b2a7-372ee543d691" providerId="ADAL" clId="{1BE8A01B-5270-4E59-A76C-F7D48E6455A2}" dt="2022-06-16T20:34:23.013" v="42"/>
          <ac:picMkLst>
            <pc:docMk/>
            <pc:sldMk cId="2962784899" sldId="271"/>
            <ac:picMk id="7" creationId="{10FEB8D2-B8F0-5BE0-FCA0-75A9E3A545BF}"/>
          </ac:picMkLst>
        </pc:picChg>
      </pc:sldChg>
      <pc:sldChg chg="modSp mod">
        <pc:chgData name="Anthony Vachon" userId="0cc74db9-14df-4e3d-b2a7-372ee543d691" providerId="ADAL" clId="{1BE8A01B-5270-4E59-A76C-F7D48E6455A2}" dt="2022-06-16T20:34:23.026" v="49"/>
        <pc:sldMkLst>
          <pc:docMk/>
          <pc:sldMk cId="3970811607" sldId="272"/>
        </pc:sldMkLst>
        <pc:spChg chg="replST">
          <ac:chgData name="Anthony Vachon" userId="0cc74db9-14df-4e3d-b2a7-372ee543d691" providerId="ADAL" clId="{1BE8A01B-5270-4E59-A76C-F7D48E6455A2}" dt="2022-06-16T20:34:23.017" v="44"/>
          <ac:spMkLst>
            <pc:docMk/>
            <pc:sldMk cId="3970811607" sldId="272"/>
            <ac:spMk id="2" creationId="{0B5D167D-0ADE-46A3-198F-E5F46E588CC4}"/>
          </ac:spMkLst>
        </pc:spChg>
        <pc:spChg chg="replST">
          <ac:chgData name="Anthony Vachon" userId="0cc74db9-14df-4e3d-b2a7-372ee543d691" providerId="ADAL" clId="{1BE8A01B-5270-4E59-A76C-F7D48E6455A2}" dt="2022-06-16T20:34:23.019" v="45"/>
          <ac:spMkLst>
            <pc:docMk/>
            <pc:sldMk cId="3970811607" sldId="272"/>
            <ac:spMk id="3" creationId="{6F51A3D8-46D0-88E6-4A10-64C3D73A306A}"/>
          </ac:spMkLst>
        </pc:spChg>
        <pc:spChg chg="replST">
          <ac:chgData name="Anthony Vachon" userId="0cc74db9-14df-4e3d-b2a7-372ee543d691" providerId="ADAL" clId="{1BE8A01B-5270-4E59-A76C-F7D48E6455A2}" dt="2022-06-16T20:34:23.021" v="46"/>
          <ac:spMkLst>
            <pc:docMk/>
            <pc:sldMk cId="3970811607" sldId="272"/>
            <ac:spMk id="5" creationId="{E7865B37-8246-E937-96FF-8C34D621DED7}"/>
          </ac:spMkLst>
        </pc:spChg>
        <pc:spChg chg="replST">
          <ac:chgData name="Anthony Vachon" userId="0cc74db9-14df-4e3d-b2a7-372ee543d691" providerId="ADAL" clId="{1BE8A01B-5270-4E59-A76C-F7D48E6455A2}" dt="2022-06-16T20:34:23.022" v="47"/>
          <ac:spMkLst>
            <pc:docMk/>
            <pc:sldMk cId="3970811607" sldId="272"/>
            <ac:spMk id="6" creationId="{31067DF1-D245-6BA1-5CE5-FB767A4F7E7C}"/>
          </ac:spMkLst>
        </pc:spChg>
        <pc:spChg chg="replST">
          <ac:chgData name="Anthony Vachon" userId="0cc74db9-14df-4e3d-b2a7-372ee543d691" providerId="ADAL" clId="{1BE8A01B-5270-4E59-A76C-F7D48E6455A2}" dt="2022-06-16T20:34:23.026" v="49"/>
          <ac:spMkLst>
            <pc:docMk/>
            <pc:sldMk cId="3970811607" sldId="272"/>
            <ac:spMk id="8" creationId="{6E50421A-DA43-3076-ACF6-57A4F36ECDBB}"/>
          </ac:spMkLst>
        </pc:spChg>
        <pc:picChg chg="replST">
          <ac:chgData name="Anthony Vachon" userId="0cc74db9-14df-4e3d-b2a7-372ee543d691" providerId="ADAL" clId="{1BE8A01B-5270-4E59-A76C-F7D48E6455A2}" dt="2022-06-16T20:34:23.024" v="48"/>
          <ac:picMkLst>
            <pc:docMk/>
            <pc:sldMk cId="3970811607" sldId="272"/>
            <ac:picMk id="7" creationId="{133F2321-E378-1BEB-42AE-32345150CDE4}"/>
          </ac:picMkLst>
        </pc:picChg>
      </pc:sldChg>
      <pc:sldChg chg="modSp mod">
        <pc:chgData name="Anthony Vachon" userId="0cc74db9-14df-4e3d-b2a7-372ee543d691" providerId="ADAL" clId="{1BE8A01B-5270-4E59-A76C-F7D48E6455A2}" dt="2022-06-16T20:34:23.060" v="69"/>
        <pc:sldMkLst>
          <pc:docMk/>
          <pc:sldMk cId="2317215124" sldId="273"/>
        </pc:sldMkLst>
        <pc:spChg chg="replST">
          <ac:chgData name="Anthony Vachon" userId="0cc74db9-14df-4e3d-b2a7-372ee543d691" providerId="ADAL" clId="{1BE8A01B-5270-4E59-A76C-F7D48E6455A2}" dt="2022-06-16T20:34:23.054" v="65"/>
          <ac:spMkLst>
            <pc:docMk/>
            <pc:sldMk cId="2317215124" sldId="273"/>
            <ac:spMk id="2" creationId="{CA1556C6-1476-58F9-0796-F27E30083DBE}"/>
          </ac:spMkLst>
        </pc:spChg>
        <pc:spChg chg="replST">
          <ac:chgData name="Anthony Vachon" userId="0cc74db9-14df-4e3d-b2a7-372ee543d691" providerId="ADAL" clId="{1BE8A01B-5270-4E59-A76C-F7D48E6455A2}" dt="2022-06-16T20:34:23.055" v="66"/>
          <ac:spMkLst>
            <pc:docMk/>
            <pc:sldMk cId="2317215124" sldId="273"/>
            <ac:spMk id="3" creationId="{466DEEB5-DF31-8F8A-FE08-E131D116CEE8}"/>
          </ac:spMkLst>
        </pc:spChg>
        <pc:spChg chg="replST">
          <ac:chgData name="Anthony Vachon" userId="0cc74db9-14df-4e3d-b2a7-372ee543d691" providerId="ADAL" clId="{1BE8A01B-5270-4E59-A76C-F7D48E6455A2}" dt="2022-06-16T20:34:23.057" v="67"/>
          <ac:spMkLst>
            <pc:docMk/>
            <pc:sldMk cId="2317215124" sldId="273"/>
            <ac:spMk id="4" creationId="{5C316C0A-F7B9-85F1-083E-ECE50CB0CC6E}"/>
          </ac:spMkLst>
        </pc:spChg>
        <pc:spChg chg="replST">
          <ac:chgData name="Anthony Vachon" userId="0cc74db9-14df-4e3d-b2a7-372ee543d691" providerId="ADAL" clId="{1BE8A01B-5270-4E59-A76C-F7D48E6455A2}" dt="2022-06-16T20:34:23.058" v="68"/>
          <ac:spMkLst>
            <pc:docMk/>
            <pc:sldMk cId="2317215124" sldId="273"/>
            <ac:spMk id="5" creationId="{9E5434C3-807E-B5C4-5653-84EC417AA35E}"/>
          </ac:spMkLst>
        </pc:spChg>
        <pc:spChg chg="replST">
          <ac:chgData name="Anthony Vachon" userId="0cc74db9-14df-4e3d-b2a7-372ee543d691" providerId="ADAL" clId="{1BE8A01B-5270-4E59-A76C-F7D48E6455A2}" dt="2022-06-16T20:34:23.060" v="69"/>
          <ac:spMkLst>
            <pc:docMk/>
            <pc:sldMk cId="2317215124" sldId="273"/>
            <ac:spMk id="6" creationId="{4656A150-2620-26F7-00B3-CA201EBE1791}"/>
          </ac:spMkLst>
        </pc:spChg>
      </pc:sldChg>
      <pc:sldChg chg="modSp mod">
        <pc:chgData name="Anthony Vachon" userId="0cc74db9-14df-4e3d-b2a7-372ee543d691" providerId="ADAL" clId="{1BE8A01B-5270-4E59-A76C-F7D48E6455A2}" dt="2022-06-16T20:34:23.035" v="54"/>
        <pc:sldMkLst>
          <pc:docMk/>
          <pc:sldMk cId="4013523374" sldId="274"/>
        </pc:sldMkLst>
        <pc:spChg chg="replST">
          <ac:chgData name="Anthony Vachon" userId="0cc74db9-14df-4e3d-b2a7-372ee543d691" providerId="ADAL" clId="{1BE8A01B-5270-4E59-A76C-F7D48E6455A2}" dt="2022-06-16T20:34:23.028" v="50"/>
          <ac:spMkLst>
            <pc:docMk/>
            <pc:sldMk cId="4013523374" sldId="274"/>
            <ac:spMk id="2" creationId="{B8E2BA56-7127-3891-A952-D72FB73DEA8A}"/>
          </ac:spMkLst>
        </pc:spChg>
        <pc:spChg chg="replST">
          <ac:chgData name="Anthony Vachon" userId="0cc74db9-14df-4e3d-b2a7-372ee543d691" providerId="ADAL" clId="{1BE8A01B-5270-4E59-A76C-F7D48E6455A2}" dt="2022-06-16T20:34:23.029" v="51"/>
          <ac:spMkLst>
            <pc:docMk/>
            <pc:sldMk cId="4013523374" sldId="274"/>
            <ac:spMk id="3" creationId="{27AD7444-2702-4787-4D12-B855450EAED9}"/>
          </ac:spMkLst>
        </pc:spChg>
        <pc:spChg chg="replST">
          <ac:chgData name="Anthony Vachon" userId="0cc74db9-14df-4e3d-b2a7-372ee543d691" providerId="ADAL" clId="{1BE8A01B-5270-4E59-A76C-F7D48E6455A2}" dt="2022-06-16T20:34:23.031" v="52"/>
          <ac:spMkLst>
            <pc:docMk/>
            <pc:sldMk cId="4013523374" sldId="274"/>
            <ac:spMk id="4" creationId="{394078B7-BCC5-7BC5-A0E0-66A990E7A276}"/>
          </ac:spMkLst>
        </pc:spChg>
        <pc:spChg chg="replST">
          <ac:chgData name="Anthony Vachon" userId="0cc74db9-14df-4e3d-b2a7-372ee543d691" providerId="ADAL" clId="{1BE8A01B-5270-4E59-A76C-F7D48E6455A2}" dt="2022-06-16T20:34:23.033" v="53"/>
          <ac:spMkLst>
            <pc:docMk/>
            <pc:sldMk cId="4013523374" sldId="274"/>
            <ac:spMk id="5" creationId="{BB860084-A3A4-944C-4325-898311BFCB5D}"/>
          </ac:spMkLst>
        </pc:spChg>
        <pc:spChg chg="replST">
          <ac:chgData name="Anthony Vachon" userId="0cc74db9-14df-4e3d-b2a7-372ee543d691" providerId="ADAL" clId="{1BE8A01B-5270-4E59-A76C-F7D48E6455A2}" dt="2022-06-16T20:34:23.035" v="54"/>
          <ac:spMkLst>
            <pc:docMk/>
            <pc:sldMk cId="4013523374" sldId="274"/>
            <ac:spMk id="6" creationId="{CDEA999E-1110-F98E-A2FF-299C54C52F3C}"/>
          </ac:spMkLst>
        </pc:spChg>
      </pc:sldChg>
      <pc:sldChg chg="modSp mod">
        <pc:chgData name="Anthony Vachon" userId="0cc74db9-14df-4e3d-b2a7-372ee543d691" providerId="ADAL" clId="{1BE8A01B-5270-4E59-A76C-F7D48E6455A2}" dt="2022-06-16T20:34:23.043" v="59"/>
        <pc:sldMkLst>
          <pc:docMk/>
          <pc:sldMk cId="1975133455" sldId="275"/>
        </pc:sldMkLst>
        <pc:spChg chg="replST">
          <ac:chgData name="Anthony Vachon" userId="0cc74db9-14df-4e3d-b2a7-372ee543d691" providerId="ADAL" clId="{1BE8A01B-5270-4E59-A76C-F7D48E6455A2}" dt="2022-06-16T20:34:23.037" v="55"/>
          <ac:spMkLst>
            <pc:docMk/>
            <pc:sldMk cId="1975133455" sldId="275"/>
            <ac:spMk id="2" creationId="{2C2776F3-DDA2-53CF-D403-36F44AC1D679}"/>
          </ac:spMkLst>
        </pc:spChg>
        <pc:spChg chg="replST">
          <ac:chgData name="Anthony Vachon" userId="0cc74db9-14df-4e3d-b2a7-372ee543d691" providerId="ADAL" clId="{1BE8A01B-5270-4E59-A76C-F7D48E6455A2}" dt="2022-06-16T20:34:23.039" v="56"/>
          <ac:spMkLst>
            <pc:docMk/>
            <pc:sldMk cId="1975133455" sldId="275"/>
            <ac:spMk id="3" creationId="{2C43FF2C-AEBA-0F94-1267-A7BF6BCE60FB}"/>
          </ac:spMkLst>
        </pc:spChg>
        <pc:spChg chg="replST">
          <ac:chgData name="Anthony Vachon" userId="0cc74db9-14df-4e3d-b2a7-372ee543d691" providerId="ADAL" clId="{1BE8A01B-5270-4E59-A76C-F7D48E6455A2}" dt="2022-06-16T20:34:23.040" v="57"/>
          <ac:spMkLst>
            <pc:docMk/>
            <pc:sldMk cId="1975133455" sldId="275"/>
            <ac:spMk id="5" creationId="{705F2E67-09A8-2BF2-5860-7D33FCAE6153}"/>
          </ac:spMkLst>
        </pc:spChg>
        <pc:spChg chg="replST">
          <ac:chgData name="Anthony Vachon" userId="0cc74db9-14df-4e3d-b2a7-372ee543d691" providerId="ADAL" clId="{1BE8A01B-5270-4E59-A76C-F7D48E6455A2}" dt="2022-06-16T20:34:23.042" v="58"/>
          <ac:spMkLst>
            <pc:docMk/>
            <pc:sldMk cId="1975133455" sldId="275"/>
            <ac:spMk id="6" creationId="{B5500D1D-DFB3-3B0E-67DE-FB807F2E6590}"/>
          </ac:spMkLst>
        </pc:spChg>
        <pc:picChg chg="replST">
          <ac:chgData name="Anthony Vachon" userId="0cc74db9-14df-4e3d-b2a7-372ee543d691" providerId="ADAL" clId="{1BE8A01B-5270-4E59-A76C-F7D48E6455A2}" dt="2022-06-16T20:34:23.043" v="59"/>
          <ac:picMkLst>
            <pc:docMk/>
            <pc:sldMk cId="1975133455" sldId="275"/>
            <ac:picMk id="7" creationId="{4FC81E85-5A90-0669-5F2D-C3704FFF4749}"/>
          </ac:picMkLst>
        </pc:picChg>
      </pc:sldChg>
      <pc:sldChg chg="modSp mod">
        <pc:chgData name="Anthony Vachon" userId="0cc74db9-14df-4e3d-b2a7-372ee543d691" providerId="ADAL" clId="{1BE8A01B-5270-4E59-A76C-F7D48E6455A2}" dt="2022-06-16T20:34:23.052" v="64"/>
        <pc:sldMkLst>
          <pc:docMk/>
          <pc:sldMk cId="2307900560" sldId="276"/>
        </pc:sldMkLst>
        <pc:spChg chg="replST">
          <ac:chgData name="Anthony Vachon" userId="0cc74db9-14df-4e3d-b2a7-372ee543d691" providerId="ADAL" clId="{1BE8A01B-5270-4E59-A76C-F7D48E6455A2}" dt="2022-06-16T20:34:23.045" v="60"/>
          <ac:spMkLst>
            <pc:docMk/>
            <pc:sldMk cId="2307900560" sldId="276"/>
            <ac:spMk id="2" creationId="{DBE6CD8D-9A82-7CBB-C46F-E6E40B918697}"/>
          </ac:spMkLst>
        </pc:spChg>
        <pc:spChg chg="replST">
          <ac:chgData name="Anthony Vachon" userId="0cc74db9-14df-4e3d-b2a7-372ee543d691" providerId="ADAL" clId="{1BE8A01B-5270-4E59-A76C-F7D48E6455A2}" dt="2022-06-16T20:34:23.046" v="61"/>
          <ac:spMkLst>
            <pc:docMk/>
            <pc:sldMk cId="2307900560" sldId="276"/>
            <ac:spMk id="3" creationId="{D6E96438-EB45-65AE-59EF-621215DB40B5}"/>
          </ac:spMkLst>
        </pc:spChg>
        <pc:spChg chg="replST">
          <ac:chgData name="Anthony Vachon" userId="0cc74db9-14df-4e3d-b2a7-372ee543d691" providerId="ADAL" clId="{1BE8A01B-5270-4E59-A76C-F7D48E6455A2}" dt="2022-06-16T20:34:23.050" v="63"/>
          <ac:spMkLst>
            <pc:docMk/>
            <pc:sldMk cId="2307900560" sldId="276"/>
            <ac:spMk id="5" creationId="{6B663396-C5DC-F7B9-4DE2-A53EDC51C61D}"/>
          </ac:spMkLst>
        </pc:spChg>
        <pc:spChg chg="replST">
          <ac:chgData name="Anthony Vachon" userId="0cc74db9-14df-4e3d-b2a7-372ee543d691" providerId="ADAL" clId="{1BE8A01B-5270-4E59-A76C-F7D48E6455A2}" dt="2022-06-16T20:34:23.052" v="64"/>
          <ac:spMkLst>
            <pc:docMk/>
            <pc:sldMk cId="2307900560" sldId="276"/>
            <ac:spMk id="6" creationId="{822E1CD5-C2D0-A9E0-595D-B65F42B55048}"/>
          </ac:spMkLst>
        </pc:spChg>
        <pc:graphicFrameChg chg="replST">
          <ac:chgData name="Anthony Vachon" userId="0cc74db9-14df-4e3d-b2a7-372ee543d691" providerId="ADAL" clId="{1BE8A01B-5270-4E59-A76C-F7D48E6455A2}" dt="2022-06-16T20:34:23.048" v="62"/>
          <ac:graphicFrameMkLst>
            <pc:docMk/>
            <pc:sldMk cId="2307900560" sldId="276"/>
            <ac:graphicFrameMk id="7" creationId="{64146AE3-7906-3209-B032-7ED0300EC163}"/>
          </ac:graphicFrameMkLst>
        </pc:graphicFrameChg>
      </pc:sldChg>
      <pc:sldChg chg="modSp mod">
        <pc:chgData name="Anthony Vachon" userId="0cc74db9-14df-4e3d-b2a7-372ee543d691" providerId="ADAL" clId="{1BE8A01B-5270-4E59-A76C-F7D48E6455A2}" dt="2022-06-16T20:34:22.995" v="32"/>
        <pc:sldMkLst>
          <pc:docMk/>
          <pc:sldMk cId="1324540654" sldId="277"/>
        </pc:sldMkLst>
        <pc:spChg chg="replST">
          <ac:chgData name="Anthony Vachon" userId="0cc74db9-14df-4e3d-b2a7-372ee543d691" providerId="ADAL" clId="{1BE8A01B-5270-4E59-A76C-F7D48E6455A2}" dt="2022-06-16T20:34:22.995" v="32"/>
          <ac:spMkLst>
            <pc:docMk/>
            <pc:sldMk cId="1324540654" sldId="277"/>
            <ac:spMk id="2" creationId="{3BEBE2F2-E9C7-7781-4E8B-3FA2EBB07BA6}"/>
          </ac:spMkLst>
        </pc:spChg>
      </pc:sldChg>
      <pc:sldChg chg="modSp mod">
        <pc:chgData name="Anthony Vachon" userId="0cc74db9-14df-4e3d-b2a7-372ee543d691" providerId="ADAL" clId="{1BE8A01B-5270-4E59-A76C-F7D48E6455A2}" dt="2022-06-16T20:34:22.957" v="11"/>
        <pc:sldMkLst>
          <pc:docMk/>
          <pc:sldMk cId="2449525337" sldId="278"/>
        </pc:sldMkLst>
        <pc:spChg chg="replST">
          <ac:chgData name="Anthony Vachon" userId="0cc74db9-14df-4e3d-b2a7-372ee543d691" providerId="ADAL" clId="{1BE8A01B-5270-4E59-A76C-F7D48E6455A2}" dt="2022-06-16T20:34:22.957" v="11"/>
          <ac:spMkLst>
            <pc:docMk/>
            <pc:sldMk cId="2449525337" sldId="278"/>
            <ac:spMk id="2" creationId="{A133C3B8-8199-6627-E7BD-514B70FAFBA5}"/>
          </ac:spMkLst>
        </pc:spChg>
      </pc:sldChg>
      <pc:sldChg chg="modSp mod">
        <pc:chgData name="Anthony Vachon" userId="0cc74db9-14df-4e3d-b2a7-372ee543d691" providerId="ADAL" clId="{1BE8A01B-5270-4E59-A76C-F7D48E6455A2}" dt="2022-06-16T20:34:23.070" v="75"/>
        <pc:sldMkLst>
          <pc:docMk/>
          <pc:sldMk cId="1686873395" sldId="279"/>
        </pc:sldMkLst>
        <pc:spChg chg="replST">
          <ac:chgData name="Anthony Vachon" userId="0cc74db9-14df-4e3d-b2a7-372ee543d691" providerId="ADAL" clId="{1BE8A01B-5270-4E59-A76C-F7D48E6455A2}" dt="2022-06-16T20:34:23.070" v="75"/>
          <ac:spMkLst>
            <pc:docMk/>
            <pc:sldMk cId="1686873395" sldId="279"/>
            <ac:spMk id="2" creationId="{B252903A-71C9-5D25-20F0-D6F5AE6401AA}"/>
          </ac:spMkLst>
        </pc:spChg>
      </pc:sldChg>
      <pc:sldChg chg="modSp mod">
        <pc:chgData name="Anthony Vachon" userId="0cc74db9-14df-4e3d-b2a7-372ee543d691" providerId="ADAL" clId="{1BE8A01B-5270-4E59-A76C-F7D48E6455A2}" dt="2022-06-16T20:34:23.078" v="80"/>
        <pc:sldMkLst>
          <pc:docMk/>
          <pc:sldMk cId="2374591347" sldId="281"/>
        </pc:sldMkLst>
        <pc:spChg chg="replST">
          <ac:chgData name="Anthony Vachon" userId="0cc74db9-14df-4e3d-b2a7-372ee543d691" providerId="ADAL" clId="{1BE8A01B-5270-4E59-A76C-F7D48E6455A2}" dt="2022-06-16T20:34:23.072" v="76"/>
          <ac:spMkLst>
            <pc:docMk/>
            <pc:sldMk cId="2374591347" sldId="281"/>
            <ac:spMk id="2" creationId="{6A43C014-A080-9E58-5345-A13080E7D6D4}"/>
          </ac:spMkLst>
        </pc:spChg>
        <pc:spChg chg="replST">
          <ac:chgData name="Anthony Vachon" userId="0cc74db9-14df-4e3d-b2a7-372ee543d691" providerId="ADAL" clId="{1BE8A01B-5270-4E59-A76C-F7D48E6455A2}" dt="2022-06-16T20:34:23.073" v="77"/>
          <ac:spMkLst>
            <pc:docMk/>
            <pc:sldMk cId="2374591347" sldId="281"/>
            <ac:spMk id="3" creationId="{89762777-BE72-45BA-6CEE-54771EE26F12}"/>
          </ac:spMkLst>
        </pc:spChg>
        <pc:spChg chg="replST">
          <ac:chgData name="Anthony Vachon" userId="0cc74db9-14df-4e3d-b2a7-372ee543d691" providerId="ADAL" clId="{1BE8A01B-5270-4E59-A76C-F7D48E6455A2}" dt="2022-06-16T20:34:23.075" v="78"/>
          <ac:spMkLst>
            <pc:docMk/>
            <pc:sldMk cId="2374591347" sldId="281"/>
            <ac:spMk id="4" creationId="{143AD142-C1B0-2090-9B57-9A57C89B055E}"/>
          </ac:spMkLst>
        </pc:spChg>
        <pc:spChg chg="replST">
          <ac:chgData name="Anthony Vachon" userId="0cc74db9-14df-4e3d-b2a7-372ee543d691" providerId="ADAL" clId="{1BE8A01B-5270-4E59-A76C-F7D48E6455A2}" dt="2022-06-16T20:34:23.076" v="79"/>
          <ac:spMkLst>
            <pc:docMk/>
            <pc:sldMk cId="2374591347" sldId="281"/>
            <ac:spMk id="5" creationId="{931385F6-D7E3-4FB4-3D22-0832AC832C08}"/>
          </ac:spMkLst>
        </pc:spChg>
        <pc:spChg chg="replST">
          <ac:chgData name="Anthony Vachon" userId="0cc74db9-14df-4e3d-b2a7-372ee543d691" providerId="ADAL" clId="{1BE8A01B-5270-4E59-A76C-F7D48E6455A2}" dt="2022-06-16T20:34:23.078" v="80"/>
          <ac:spMkLst>
            <pc:docMk/>
            <pc:sldMk cId="2374591347" sldId="281"/>
            <ac:spMk id="6" creationId="{2F59713D-5B5E-A904-4818-B70608F4FDC6}"/>
          </ac:spMkLst>
        </pc:spChg>
      </pc:sldChg>
      <pc:sldChg chg="modSp mod">
        <pc:chgData name="Anthony Vachon" userId="0cc74db9-14df-4e3d-b2a7-372ee543d691" providerId="ADAL" clId="{1BE8A01B-5270-4E59-A76C-F7D48E6455A2}" dt="2022-06-16T20:34:23.154" v="127"/>
        <pc:sldMkLst>
          <pc:docMk/>
          <pc:sldMk cId="871858998" sldId="282"/>
        </pc:sldMkLst>
        <pc:spChg chg="replST">
          <ac:chgData name="Anthony Vachon" userId="0cc74db9-14df-4e3d-b2a7-372ee543d691" providerId="ADAL" clId="{1BE8A01B-5270-4E59-A76C-F7D48E6455A2}" dt="2022-06-16T20:34:23.154" v="127"/>
          <ac:spMkLst>
            <pc:docMk/>
            <pc:sldMk cId="871858998" sldId="282"/>
            <ac:spMk id="2" creationId="{8AAB0673-091A-BA6B-E8BA-560A75AB98DB}"/>
          </ac:spMkLst>
        </pc:spChg>
      </pc:sldChg>
      <pc:sldChg chg="modSp mod">
        <pc:chgData name="Anthony Vachon" userId="0cc74db9-14df-4e3d-b2a7-372ee543d691" providerId="ADAL" clId="{1BE8A01B-5270-4E59-A76C-F7D48E6455A2}" dt="2022-06-16T20:34:23.163" v="133"/>
        <pc:sldMkLst>
          <pc:docMk/>
          <pc:sldMk cId="3991485046" sldId="283"/>
        </pc:sldMkLst>
        <pc:spChg chg="replST">
          <ac:chgData name="Anthony Vachon" userId="0cc74db9-14df-4e3d-b2a7-372ee543d691" providerId="ADAL" clId="{1BE8A01B-5270-4E59-A76C-F7D48E6455A2}" dt="2022-06-16T20:34:23.163" v="133"/>
          <ac:spMkLst>
            <pc:docMk/>
            <pc:sldMk cId="3991485046" sldId="283"/>
            <ac:spMk id="2" creationId="{A3528E3D-7415-52B7-BF98-574F5E80D9C1}"/>
          </ac:spMkLst>
        </pc:spChg>
      </pc:sldChg>
      <pc:sldChg chg="modSp mod">
        <pc:chgData name="Anthony Vachon" userId="0cc74db9-14df-4e3d-b2a7-372ee543d691" providerId="ADAL" clId="{1BE8A01B-5270-4E59-A76C-F7D48E6455A2}" dt="2022-06-16T20:34:23.161" v="132"/>
        <pc:sldMkLst>
          <pc:docMk/>
          <pc:sldMk cId="2007684150" sldId="284"/>
        </pc:sldMkLst>
        <pc:spChg chg="replST">
          <ac:chgData name="Anthony Vachon" userId="0cc74db9-14df-4e3d-b2a7-372ee543d691" providerId="ADAL" clId="{1BE8A01B-5270-4E59-A76C-F7D48E6455A2}" dt="2022-06-16T20:34:23.156" v="128"/>
          <ac:spMkLst>
            <pc:docMk/>
            <pc:sldMk cId="2007684150" sldId="284"/>
            <ac:spMk id="2" creationId="{037546A0-ACCA-9E07-484E-24C806AE569C}"/>
          </ac:spMkLst>
        </pc:spChg>
        <pc:spChg chg="replST">
          <ac:chgData name="Anthony Vachon" userId="0cc74db9-14df-4e3d-b2a7-372ee543d691" providerId="ADAL" clId="{1BE8A01B-5270-4E59-A76C-F7D48E6455A2}" dt="2022-06-16T20:34:23.157" v="129"/>
          <ac:spMkLst>
            <pc:docMk/>
            <pc:sldMk cId="2007684150" sldId="284"/>
            <ac:spMk id="3" creationId="{7BB6150E-8B70-3064-450E-E4923250C892}"/>
          </ac:spMkLst>
        </pc:spChg>
        <pc:spChg chg="replST">
          <ac:chgData name="Anthony Vachon" userId="0cc74db9-14df-4e3d-b2a7-372ee543d691" providerId="ADAL" clId="{1BE8A01B-5270-4E59-A76C-F7D48E6455A2}" dt="2022-06-16T20:34:23.158" v="130"/>
          <ac:spMkLst>
            <pc:docMk/>
            <pc:sldMk cId="2007684150" sldId="284"/>
            <ac:spMk id="4" creationId="{B5F6F5ED-862F-42BC-AD29-E7D82E3D2566}"/>
          </ac:spMkLst>
        </pc:spChg>
        <pc:spChg chg="replST">
          <ac:chgData name="Anthony Vachon" userId="0cc74db9-14df-4e3d-b2a7-372ee543d691" providerId="ADAL" clId="{1BE8A01B-5270-4E59-A76C-F7D48E6455A2}" dt="2022-06-16T20:34:23.160" v="131"/>
          <ac:spMkLst>
            <pc:docMk/>
            <pc:sldMk cId="2007684150" sldId="284"/>
            <ac:spMk id="5" creationId="{26D0D116-A5F8-BF0F-6F2F-2EFB6DD9C083}"/>
          </ac:spMkLst>
        </pc:spChg>
        <pc:spChg chg="replST">
          <ac:chgData name="Anthony Vachon" userId="0cc74db9-14df-4e3d-b2a7-372ee543d691" providerId="ADAL" clId="{1BE8A01B-5270-4E59-A76C-F7D48E6455A2}" dt="2022-06-16T20:34:23.161" v="132"/>
          <ac:spMkLst>
            <pc:docMk/>
            <pc:sldMk cId="2007684150" sldId="284"/>
            <ac:spMk id="6" creationId="{A7B864B1-6FA0-5436-B522-EBCFA48880AC}"/>
          </ac:spMkLst>
        </pc:spChg>
      </pc:sldChg>
      <pc:sldChg chg="modSp mod">
        <pc:chgData name="Anthony Vachon" userId="0cc74db9-14df-4e3d-b2a7-372ee543d691" providerId="ADAL" clId="{1BE8A01B-5270-4E59-A76C-F7D48E6455A2}" dt="2022-06-16T20:34:23.174" v="139"/>
        <pc:sldMkLst>
          <pc:docMk/>
          <pc:sldMk cId="2039493740" sldId="285"/>
        </pc:sldMkLst>
        <pc:spChg chg="replST">
          <ac:chgData name="Anthony Vachon" userId="0cc74db9-14df-4e3d-b2a7-372ee543d691" providerId="ADAL" clId="{1BE8A01B-5270-4E59-A76C-F7D48E6455A2}" dt="2022-06-16T20:34:23.166" v="134"/>
          <ac:spMkLst>
            <pc:docMk/>
            <pc:sldMk cId="2039493740" sldId="285"/>
            <ac:spMk id="2" creationId="{B0E539F6-A94F-71AC-A94C-224D4A4755A1}"/>
          </ac:spMkLst>
        </pc:spChg>
        <pc:spChg chg="replST">
          <ac:chgData name="Anthony Vachon" userId="0cc74db9-14df-4e3d-b2a7-372ee543d691" providerId="ADAL" clId="{1BE8A01B-5270-4E59-A76C-F7D48E6455A2}" dt="2022-06-16T20:34:23.168" v="135"/>
          <ac:spMkLst>
            <pc:docMk/>
            <pc:sldMk cId="2039493740" sldId="285"/>
            <ac:spMk id="3" creationId="{4600CD9B-9C54-18E4-97D5-31182E4DEF4A}"/>
          </ac:spMkLst>
        </pc:spChg>
        <pc:spChg chg="replST">
          <ac:chgData name="Anthony Vachon" userId="0cc74db9-14df-4e3d-b2a7-372ee543d691" providerId="ADAL" clId="{1BE8A01B-5270-4E59-A76C-F7D48E6455A2}" dt="2022-06-16T20:34:23.169" v="136"/>
          <ac:spMkLst>
            <pc:docMk/>
            <pc:sldMk cId="2039493740" sldId="285"/>
            <ac:spMk id="4" creationId="{EC4FA873-F2D5-52CD-F67E-443F2DCFEBC9}"/>
          </ac:spMkLst>
        </pc:spChg>
        <pc:spChg chg="replST">
          <ac:chgData name="Anthony Vachon" userId="0cc74db9-14df-4e3d-b2a7-372ee543d691" providerId="ADAL" clId="{1BE8A01B-5270-4E59-A76C-F7D48E6455A2}" dt="2022-06-16T20:34:23.171" v="137"/>
          <ac:spMkLst>
            <pc:docMk/>
            <pc:sldMk cId="2039493740" sldId="285"/>
            <ac:spMk id="5" creationId="{286C8DCF-4E35-ACEC-858D-9DCAF034CB84}"/>
          </ac:spMkLst>
        </pc:spChg>
        <pc:spChg chg="replST">
          <ac:chgData name="Anthony Vachon" userId="0cc74db9-14df-4e3d-b2a7-372ee543d691" providerId="ADAL" clId="{1BE8A01B-5270-4E59-A76C-F7D48E6455A2}" dt="2022-06-16T20:34:23.172" v="138"/>
          <ac:spMkLst>
            <pc:docMk/>
            <pc:sldMk cId="2039493740" sldId="285"/>
            <ac:spMk id="6" creationId="{6430F842-D38D-005C-78A9-E3B11B0DECF9}"/>
          </ac:spMkLst>
        </pc:spChg>
        <pc:graphicFrameChg chg="replST">
          <ac:chgData name="Anthony Vachon" userId="0cc74db9-14df-4e3d-b2a7-372ee543d691" providerId="ADAL" clId="{1BE8A01B-5270-4E59-A76C-F7D48E6455A2}" dt="2022-06-16T20:34:23.174" v="139"/>
          <ac:graphicFrameMkLst>
            <pc:docMk/>
            <pc:sldMk cId="2039493740" sldId="285"/>
            <ac:graphicFrameMk id="7" creationId="{02B52567-6CDB-B124-810F-6D9766B8AD69}"/>
          </ac:graphicFrameMkLst>
        </pc:graphicFrameChg>
      </pc:sldChg>
      <pc:sldChg chg="modSp mod">
        <pc:chgData name="Anthony Vachon" userId="0cc74db9-14df-4e3d-b2a7-372ee543d691" providerId="ADAL" clId="{1BE8A01B-5270-4E59-A76C-F7D48E6455A2}" dt="2022-06-16T20:34:23.182" v="144"/>
        <pc:sldMkLst>
          <pc:docMk/>
          <pc:sldMk cId="3361555389" sldId="286"/>
        </pc:sldMkLst>
        <pc:spChg chg="replST">
          <ac:chgData name="Anthony Vachon" userId="0cc74db9-14df-4e3d-b2a7-372ee543d691" providerId="ADAL" clId="{1BE8A01B-5270-4E59-A76C-F7D48E6455A2}" dt="2022-06-16T20:34:23.176" v="140"/>
          <ac:spMkLst>
            <pc:docMk/>
            <pc:sldMk cId="3361555389" sldId="286"/>
            <ac:spMk id="2" creationId="{54F99B0B-B51F-6F94-368D-718AECC1B5CE}"/>
          </ac:spMkLst>
        </pc:spChg>
        <pc:spChg chg="replST">
          <ac:chgData name="Anthony Vachon" userId="0cc74db9-14df-4e3d-b2a7-372ee543d691" providerId="ADAL" clId="{1BE8A01B-5270-4E59-A76C-F7D48E6455A2}" dt="2022-06-16T20:34:23.177" v="141"/>
          <ac:spMkLst>
            <pc:docMk/>
            <pc:sldMk cId="3361555389" sldId="286"/>
            <ac:spMk id="3" creationId="{4813317A-21A5-AB05-5089-510455644451}"/>
          </ac:spMkLst>
        </pc:spChg>
        <pc:spChg chg="replST">
          <ac:chgData name="Anthony Vachon" userId="0cc74db9-14df-4e3d-b2a7-372ee543d691" providerId="ADAL" clId="{1BE8A01B-5270-4E59-A76C-F7D48E6455A2}" dt="2022-06-16T20:34:23.179" v="142"/>
          <ac:spMkLst>
            <pc:docMk/>
            <pc:sldMk cId="3361555389" sldId="286"/>
            <ac:spMk id="4" creationId="{3135AB30-767D-7971-86AC-9123A2952521}"/>
          </ac:spMkLst>
        </pc:spChg>
        <pc:spChg chg="replST">
          <ac:chgData name="Anthony Vachon" userId="0cc74db9-14df-4e3d-b2a7-372ee543d691" providerId="ADAL" clId="{1BE8A01B-5270-4E59-A76C-F7D48E6455A2}" dt="2022-06-16T20:34:23.180" v="143"/>
          <ac:spMkLst>
            <pc:docMk/>
            <pc:sldMk cId="3361555389" sldId="286"/>
            <ac:spMk id="5" creationId="{0C435807-6515-8D1C-386B-D4D9E7271199}"/>
          </ac:spMkLst>
        </pc:spChg>
        <pc:spChg chg="replST">
          <ac:chgData name="Anthony Vachon" userId="0cc74db9-14df-4e3d-b2a7-372ee543d691" providerId="ADAL" clId="{1BE8A01B-5270-4E59-A76C-F7D48E6455A2}" dt="2022-06-16T20:34:23.182" v="144"/>
          <ac:spMkLst>
            <pc:docMk/>
            <pc:sldMk cId="3361555389" sldId="286"/>
            <ac:spMk id="6" creationId="{93879EF9-1D29-1C83-E290-3793C598E48F}"/>
          </ac:spMkLst>
        </pc:spChg>
      </pc:sldChg>
      <pc:sldChg chg="modSp mod">
        <pc:chgData name="Anthony Vachon" userId="0cc74db9-14df-4e3d-b2a7-372ee543d691" providerId="ADAL" clId="{1BE8A01B-5270-4E59-A76C-F7D48E6455A2}" dt="2022-06-16T20:34:23.086" v="85"/>
        <pc:sldMkLst>
          <pc:docMk/>
          <pc:sldMk cId="3922151566" sldId="287"/>
        </pc:sldMkLst>
        <pc:spChg chg="replST">
          <ac:chgData name="Anthony Vachon" userId="0cc74db9-14df-4e3d-b2a7-372ee543d691" providerId="ADAL" clId="{1BE8A01B-5270-4E59-A76C-F7D48E6455A2}" dt="2022-06-16T20:34:23.080" v="81"/>
          <ac:spMkLst>
            <pc:docMk/>
            <pc:sldMk cId="3922151566" sldId="287"/>
            <ac:spMk id="2" creationId="{68771F95-B308-B55C-A748-D57033D02AF3}"/>
          </ac:spMkLst>
        </pc:spChg>
        <pc:spChg chg="replST">
          <ac:chgData name="Anthony Vachon" userId="0cc74db9-14df-4e3d-b2a7-372ee543d691" providerId="ADAL" clId="{1BE8A01B-5270-4E59-A76C-F7D48E6455A2}" dt="2022-06-16T20:34:23.082" v="82"/>
          <ac:spMkLst>
            <pc:docMk/>
            <pc:sldMk cId="3922151566" sldId="287"/>
            <ac:spMk id="3" creationId="{76DC1B12-CE16-E3B9-A7C3-0EC42EE4AFF6}"/>
          </ac:spMkLst>
        </pc:spChg>
        <pc:spChg chg="replST">
          <ac:chgData name="Anthony Vachon" userId="0cc74db9-14df-4e3d-b2a7-372ee543d691" providerId="ADAL" clId="{1BE8A01B-5270-4E59-A76C-F7D48E6455A2}" dt="2022-06-16T20:34:23.083" v="83"/>
          <ac:spMkLst>
            <pc:docMk/>
            <pc:sldMk cId="3922151566" sldId="287"/>
            <ac:spMk id="4" creationId="{15947CEA-93D4-3DD9-0B1A-011FEBDC114E}"/>
          </ac:spMkLst>
        </pc:spChg>
        <pc:spChg chg="replST">
          <ac:chgData name="Anthony Vachon" userId="0cc74db9-14df-4e3d-b2a7-372ee543d691" providerId="ADAL" clId="{1BE8A01B-5270-4E59-A76C-F7D48E6455A2}" dt="2022-06-16T20:34:23.084" v="84"/>
          <ac:spMkLst>
            <pc:docMk/>
            <pc:sldMk cId="3922151566" sldId="287"/>
            <ac:spMk id="5" creationId="{D41FD0BE-0FA7-1040-B976-16AED4264D68}"/>
          </ac:spMkLst>
        </pc:spChg>
        <pc:spChg chg="replST">
          <ac:chgData name="Anthony Vachon" userId="0cc74db9-14df-4e3d-b2a7-372ee543d691" providerId="ADAL" clId="{1BE8A01B-5270-4E59-A76C-F7D48E6455A2}" dt="2022-06-16T20:34:23.086" v="85"/>
          <ac:spMkLst>
            <pc:docMk/>
            <pc:sldMk cId="3922151566" sldId="287"/>
            <ac:spMk id="6" creationId="{2E66B2FC-08AF-D786-D5BC-3670E8339E2F}"/>
          </ac:spMkLst>
        </pc:spChg>
      </pc:sldChg>
      <pc:sldChg chg="modSp mod">
        <pc:chgData name="Anthony Vachon" userId="0cc74db9-14df-4e3d-b2a7-372ee543d691" providerId="ADAL" clId="{1BE8A01B-5270-4E59-A76C-F7D48E6455A2}" dt="2022-06-16T20:34:23.111" v="101"/>
        <pc:sldMkLst>
          <pc:docMk/>
          <pc:sldMk cId="3583104484" sldId="288"/>
        </pc:sldMkLst>
        <pc:spChg chg="replST">
          <ac:chgData name="Anthony Vachon" userId="0cc74db9-14df-4e3d-b2a7-372ee543d691" providerId="ADAL" clId="{1BE8A01B-5270-4E59-A76C-F7D48E6455A2}" dt="2022-06-16T20:34:23.106" v="97"/>
          <ac:spMkLst>
            <pc:docMk/>
            <pc:sldMk cId="3583104484" sldId="288"/>
            <ac:spMk id="2" creationId="{089A2FF6-E3D5-B3D7-02CB-2E46392C7945}"/>
          </ac:spMkLst>
        </pc:spChg>
        <pc:spChg chg="replST">
          <ac:chgData name="Anthony Vachon" userId="0cc74db9-14df-4e3d-b2a7-372ee543d691" providerId="ADAL" clId="{1BE8A01B-5270-4E59-A76C-F7D48E6455A2}" dt="2022-06-16T20:34:23.107" v="98"/>
          <ac:spMkLst>
            <pc:docMk/>
            <pc:sldMk cId="3583104484" sldId="288"/>
            <ac:spMk id="3" creationId="{532534EC-DF40-1722-619A-2F04DA9DAE19}"/>
          </ac:spMkLst>
        </pc:spChg>
        <pc:spChg chg="replST">
          <ac:chgData name="Anthony Vachon" userId="0cc74db9-14df-4e3d-b2a7-372ee543d691" providerId="ADAL" clId="{1BE8A01B-5270-4E59-A76C-F7D48E6455A2}" dt="2022-06-16T20:34:23.109" v="99"/>
          <ac:spMkLst>
            <pc:docMk/>
            <pc:sldMk cId="3583104484" sldId="288"/>
            <ac:spMk id="4" creationId="{FEA8552F-0097-F9A1-D3FD-B88E3F50E6BF}"/>
          </ac:spMkLst>
        </pc:spChg>
        <pc:spChg chg="replST">
          <ac:chgData name="Anthony Vachon" userId="0cc74db9-14df-4e3d-b2a7-372ee543d691" providerId="ADAL" clId="{1BE8A01B-5270-4E59-A76C-F7D48E6455A2}" dt="2022-06-16T20:34:23.110" v="100"/>
          <ac:spMkLst>
            <pc:docMk/>
            <pc:sldMk cId="3583104484" sldId="288"/>
            <ac:spMk id="5" creationId="{662FF698-9031-E0AE-69B7-1E10C22E21B1}"/>
          </ac:spMkLst>
        </pc:spChg>
        <pc:spChg chg="replST">
          <ac:chgData name="Anthony Vachon" userId="0cc74db9-14df-4e3d-b2a7-372ee543d691" providerId="ADAL" clId="{1BE8A01B-5270-4E59-A76C-F7D48E6455A2}" dt="2022-06-16T20:34:23.111" v="101"/>
          <ac:spMkLst>
            <pc:docMk/>
            <pc:sldMk cId="3583104484" sldId="288"/>
            <ac:spMk id="6" creationId="{2BFD8EB9-1F5C-F4BE-E4F5-C2DD7B154152}"/>
          </ac:spMkLst>
        </pc:spChg>
      </pc:sldChg>
      <pc:sldChg chg="modSp mod">
        <pc:chgData name="Anthony Vachon" userId="0cc74db9-14df-4e3d-b2a7-372ee543d691" providerId="ADAL" clId="{1BE8A01B-5270-4E59-A76C-F7D48E6455A2}" dt="2022-06-16T20:34:23.120" v="106"/>
        <pc:sldMkLst>
          <pc:docMk/>
          <pc:sldMk cId="3321735819" sldId="289"/>
        </pc:sldMkLst>
        <pc:spChg chg="replST">
          <ac:chgData name="Anthony Vachon" userId="0cc74db9-14df-4e3d-b2a7-372ee543d691" providerId="ADAL" clId="{1BE8A01B-5270-4E59-A76C-F7D48E6455A2}" dt="2022-06-16T20:34:23.114" v="102"/>
          <ac:spMkLst>
            <pc:docMk/>
            <pc:sldMk cId="3321735819" sldId="289"/>
            <ac:spMk id="2" creationId="{190AF739-D261-368C-D00F-A4CB1F19F140}"/>
          </ac:spMkLst>
        </pc:spChg>
        <pc:spChg chg="replST">
          <ac:chgData name="Anthony Vachon" userId="0cc74db9-14df-4e3d-b2a7-372ee543d691" providerId="ADAL" clId="{1BE8A01B-5270-4E59-A76C-F7D48E6455A2}" dt="2022-06-16T20:34:23.115" v="103"/>
          <ac:spMkLst>
            <pc:docMk/>
            <pc:sldMk cId="3321735819" sldId="289"/>
            <ac:spMk id="3" creationId="{AD7184E5-BCEF-88E9-1A8C-02AE40842A5A}"/>
          </ac:spMkLst>
        </pc:spChg>
        <pc:spChg chg="replST">
          <ac:chgData name="Anthony Vachon" userId="0cc74db9-14df-4e3d-b2a7-372ee543d691" providerId="ADAL" clId="{1BE8A01B-5270-4E59-A76C-F7D48E6455A2}" dt="2022-06-16T20:34:23.117" v="104"/>
          <ac:spMkLst>
            <pc:docMk/>
            <pc:sldMk cId="3321735819" sldId="289"/>
            <ac:spMk id="4" creationId="{771E7773-1F94-2A77-3005-19D6510B202D}"/>
          </ac:spMkLst>
        </pc:spChg>
        <pc:spChg chg="replST">
          <ac:chgData name="Anthony Vachon" userId="0cc74db9-14df-4e3d-b2a7-372ee543d691" providerId="ADAL" clId="{1BE8A01B-5270-4E59-A76C-F7D48E6455A2}" dt="2022-06-16T20:34:23.118" v="105"/>
          <ac:spMkLst>
            <pc:docMk/>
            <pc:sldMk cId="3321735819" sldId="289"/>
            <ac:spMk id="5" creationId="{C0D6CBF8-92B6-D3DB-C7FD-1931A4C95D1E}"/>
          </ac:spMkLst>
        </pc:spChg>
        <pc:spChg chg="replST">
          <ac:chgData name="Anthony Vachon" userId="0cc74db9-14df-4e3d-b2a7-372ee543d691" providerId="ADAL" clId="{1BE8A01B-5270-4E59-A76C-F7D48E6455A2}" dt="2022-06-16T20:34:23.120" v="106"/>
          <ac:spMkLst>
            <pc:docMk/>
            <pc:sldMk cId="3321735819" sldId="289"/>
            <ac:spMk id="6" creationId="{5159C98B-C684-D66B-9206-DE074AA6FB0B}"/>
          </ac:spMkLst>
        </pc:spChg>
      </pc:sldChg>
      <pc:sldChg chg="modSp mod">
        <pc:chgData name="Anthony Vachon" userId="0cc74db9-14df-4e3d-b2a7-372ee543d691" providerId="ADAL" clId="{1BE8A01B-5270-4E59-A76C-F7D48E6455A2}" dt="2022-06-16T20:34:23.127" v="111"/>
        <pc:sldMkLst>
          <pc:docMk/>
          <pc:sldMk cId="1703776962" sldId="290"/>
        </pc:sldMkLst>
        <pc:spChg chg="replST">
          <ac:chgData name="Anthony Vachon" userId="0cc74db9-14df-4e3d-b2a7-372ee543d691" providerId="ADAL" clId="{1BE8A01B-5270-4E59-A76C-F7D48E6455A2}" dt="2022-06-16T20:34:23.121" v="107"/>
          <ac:spMkLst>
            <pc:docMk/>
            <pc:sldMk cId="1703776962" sldId="290"/>
            <ac:spMk id="2" creationId="{500114B4-3D63-39E0-9BBF-1FC00C7AC9C0}"/>
          </ac:spMkLst>
        </pc:spChg>
        <pc:spChg chg="replST">
          <ac:chgData name="Anthony Vachon" userId="0cc74db9-14df-4e3d-b2a7-372ee543d691" providerId="ADAL" clId="{1BE8A01B-5270-4E59-A76C-F7D48E6455A2}" dt="2022-06-16T20:34:23.123" v="108"/>
          <ac:spMkLst>
            <pc:docMk/>
            <pc:sldMk cId="1703776962" sldId="290"/>
            <ac:spMk id="3" creationId="{1D7FCF68-1BE1-0E93-48BC-690375DE7688}"/>
          </ac:spMkLst>
        </pc:spChg>
        <pc:spChg chg="replST">
          <ac:chgData name="Anthony Vachon" userId="0cc74db9-14df-4e3d-b2a7-372ee543d691" providerId="ADAL" clId="{1BE8A01B-5270-4E59-A76C-F7D48E6455A2}" dt="2022-06-16T20:34:23.124" v="109"/>
          <ac:spMkLst>
            <pc:docMk/>
            <pc:sldMk cId="1703776962" sldId="290"/>
            <ac:spMk id="4" creationId="{B7830E30-3C4D-04EE-1EA3-FBDEFF86DA00}"/>
          </ac:spMkLst>
        </pc:spChg>
        <pc:spChg chg="replST">
          <ac:chgData name="Anthony Vachon" userId="0cc74db9-14df-4e3d-b2a7-372ee543d691" providerId="ADAL" clId="{1BE8A01B-5270-4E59-A76C-F7D48E6455A2}" dt="2022-06-16T20:34:23.126" v="110"/>
          <ac:spMkLst>
            <pc:docMk/>
            <pc:sldMk cId="1703776962" sldId="290"/>
            <ac:spMk id="5" creationId="{15F93D26-36E7-B0F9-B6B6-F3B0361A6AF6}"/>
          </ac:spMkLst>
        </pc:spChg>
        <pc:spChg chg="replST">
          <ac:chgData name="Anthony Vachon" userId="0cc74db9-14df-4e3d-b2a7-372ee543d691" providerId="ADAL" clId="{1BE8A01B-5270-4E59-A76C-F7D48E6455A2}" dt="2022-06-16T20:34:23.127" v="111"/>
          <ac:spMkLst>
            <pc:docMk/>
            <pc:sldMk cId="1703776962" sldId="290"/>
            <ac:spMk id="6" creationId="{A8A6FF42-A16E-DFB8-6372-E9D4007A4D90}"/>
          </ac:spMkLst>
        </pc:spChg>
      </pc:sldChg>
      <pc:sldChg chg="modSp mod">
        <pc:chgData name="Anthony Vachon" userId="0cc74db9-14df-4e3d-b2a7-372ee543d691" providerId="ADAL" clId="{1BE8A01B-5270-4E59-A76C-F7D48E6455A2}" dt="2022-06-16T20:34:23.136" v="116"/>
        <pc:sldMkLst>
          <pc:docMk/>
          <pc:sldMk cId="2158012724" sldId="291"/>
        </pc:sldMkLst>
        <pc:spChg chg="replST">
          <ac:chgData name="Anthony Vachon" userId="0cc74db9-14df-4e3d-b2a7-372ee543d691" providerId="ADAL" clId="{1BE8A01B-5270-4E59-A76C-F7D48E6455A2}" dt="2022-06-16T20:34:23.129" v="112"/>
          <ac:spMkLst>
            <pc:docMk/>
            <pc:sldMk cId="2158012724" sldId="291"/>
            <ac:spMk id="2" creationId="{F737CD8C-1756-10AB-61BC-CDBC5D2EA1F8}"/>
          </ac:spMkLst>
        </pc:spChg>
        <pc:spChg chg="replST">
          <ac:chgData name="Anthony Vachon" userId="0cc74db9-14df-4e3d-b2a7-372ee543d691" providerId="ADAL" clId="{1BE8A01B-5270-4E59-A76C-F7D48E6455A2}" dt="2022-06-16T20:34:23.131" v="113"/>
          <ac:spMkLst>
            <pc:docMk/>
            <pc:sldMk cId="2158012724" sldId="291"/>
            <ac:spMk id="3" creationId="{80C504BC-45BB-0119-D0ED-B4EF75FC5D92}"/>
          </ac:spMkLst>
        </pc:spChg>
        <pc:spChg chg="replST">
          <ac:chgData name="Anthony Vachon" userId="0cc74db9-14df-4e3d-b2a7-372ee543d691" providerId="ADAL" clId="{1BE8A01B-5270-4E59-A76C-F7D48E6455A2}" dt="2022-06-16T20:34:23.133" v="114"/>
          <ac:spMkLst>
            <pc:docMk/>
            <pc:sldMk cId="2158012724" sldId="291"/>
            <ac:spMk id="4" creationId="{69607034-B45B-1FEE-A5C5-8CD32B7DAF09}"/>
          </ac:spMkLst>
        </pc:spChg>
        <pc:spChg chg="replST">
          <ac:chgData name="Anthony Vachon" userId="0cc74db9-14df-4e3d-b2a7-372ee543d691" providerId="ADAL" clId="{1BE8A01B-5270-4E59-A76C-F7D48E6455A2}" dt="2022-06-16T20:34:23.134" v="115"/>
          <ac:spMkLst>
            <pc:docMk/>
            <pc:sldMk cId="2158012724" sldId="291"/>
            <ac:spMk id="5" creationId="{8F016724-6E2E-EEE1-E39D-07D5B92EB934}"/>
          </ac:spMkLst>
        </pc:spChg>
        <pc:spChg chg="replST">
          <ac:chgData name="Anthony Vachon" userId="0cc74db9-14df-4e3d-b2a7-372ee543d691" providerId="ADAL" clId="{1BE8A01B-5270-4E59-A76C-F7D48E6455A2}" dt="2022-06-16T20:34:23.136" v="116"/>
          <ac:spMkLst>
            <pc:docMk/>
            <pc:sldMk cId="2158012724" sldId="291"/>
            <ac:spMk id="6" creationId="{81334DA3-6072-26BB-7116-49BC658FA529}"/>
          </ac:spMkLst>
        </pc:spChg>
      </pc:sldChg>
      <pc:sldChg chg="modSp mod">
        <pc:chgData name="Anthony Vachon" userId="0cc74db9-14df-4e3d-b2a7-372ee543d691" providerId="ADAL" clId="{1BE8A01B-5270-4E59-A76C-F7D48E6455A2}" dt="2022-06-16T20:34:23.152" v="126"/>
        <pc:sldMkLst>
          <pc:docMk/>
          <pc:sldMk cId="3078651181" sldId="292"/>
        </pc:sldMkLst>
        <pc:spChg chg="replST">
          <ac:chgData name="Anthony Vachon" userId="0cc74db9-14df-4e3d-b2a7-372ee543d691" providerId="ADAL" clId="{1BE8A01B-5270-4E59-A76C-F7D48E6455A2}" dt="2022-06-16T20:34:23.145" v="122"/>
          <ac:spMkLst>
            <pc:docMk/>
            <pc:sldMk cId="3078651181" sldId="292"/>
            <ac:spMk id="2" creationId="{F4E891B4-1EFC-F5CE-DB2F-6B00E77DD9FC}"/>
          </ac:spMkLst>
        </pc:spChg>
        <pc:spChg chg="replST">
          <ac:chgData name="Anthony Vachon" userId="0cc74db9-14df-4e3d-b2a7-372ee543d691" providerId="ADAL" clId="{1BE8A01B-5270-4E59-A76C-F7D48E6455A2}" dt="2022-06-16T20:34:23.147" v="123"/>
          <ac:spMkLst>
            <pc:docMk/>
            <pc:sldMk cId="3078651181" sldId="292"/>
            <ac:spMk id="3" creationId="{4D6CD45C-F2F9-B1AC-142A-6DFCEF35A65C}"/>
          </ac:spMkLst>
        </pc:spChg>
        <pc:spChg chg="replST">
          <ac:chgData name="Anthony Vachon" userId="0cc74db9-14df-4e3d-b2a7-372ee543d691" providerId="ADAL" clId="{1BE8A01B-5270-4E59-A76C-F7D48E6455A2}" dt="2022-06-16T20:34:23.149" v="124"/>
          <ac:spMkLst>
            <pc:docMk/>
            <pc:sldMk cId="3078651181" sldId="292"/>
            <ac:spMk id="4" creationId="{045DBCE5-5A49-B512-7C26-92F039062623}"/>
          </ac:spMkLst>
        </pc:spChg>
        <pc:spChg chg="replST">
          <ac:chgData name="Anthony Vachon" userId="0cc74db9-14df-4e3d-b2a7-372ee543d691" providerId="ADAL" clId="{1BE8A01B-5270-4E59-A76C-F7D48E6455A2}" dt="2022-06-16T20:34:23.150" v="125"/>
          <ac:spMkLst>
            <pc:docMk/>
            <pc:sldMk cId="3078651181" sldId="292"/>
            <ac:spMk id="5" creationId="{642D75C6-BB98-F584-7843-647F9FA82B03}"/>
          </ac:spMkLst>
        </pc:spChg>
        <pc:spChg chg="replST">
          <ac:chgData name="Anthony Vachon" userId="0cc74db9-14df-4e3d-b2a7-372ee543d691" providerId="ADAL" clId="{1BE8A01B-5270-4E59-A76C-F7D48E6455A2}" dt="2022-06-16T20:34:23.152" v="126"/>
          <ac:spMkLst>
            <pc:docMk/>
            <pc:sldMk cId="3078651181" sldId="292"/>
            <ac:spMk id="6" creationId="{BF45A1ED-23B6-877E-1CFF-5E815EEF9B36}"/>
          </ac:spMkLst>
        </pc:spChg>
      </pc:sldChg>
      <pc:sldChg chg="modSp mod">
        <pc:chgData name="Anthony Vachon" userId="0cc74db9-14df-4e3d-b2a7-372ee543d691" providerId="ADAL" clId="{1BE8A01B-5270-4E59-A76C-F7D48E6455A2}" dt="2022-06-16T20:34:23.143" v="121"/>
        <pc:sldMkLst>
          <pc:docMk/>
          <pc:sldMk cId="3764918403" sldId="293"/>
        </pc:sldMkLst>
        <pc:spChg chg="replST">
          <ac:chgData name="Anthony Vachon" userId="0cc74db9-14df-4e3d-b2a7-372ee543d691" providerId="ADAL" clId="{1BE8A01B-5270-4E59-A76C-F7D48E6455A2}" dt="2022-06-16T20:34:23.138" v="117"/>
          <ac:spMkLst>
            <pc:docMk/>
            <pc:sldMk cId="3764918403" sldId="293"/>
            <ac:spMk id="2" creationId="{E2CE9887-582D-417C-B035-2EEEEDF5BF0E}"/>
          </ac:spMkLst>
        </pc:spChg>
        <pc:spChg chg="replST">
          <ac:chgData name="Anthony Vachon" userId="0cc74db9-14df-4e3d-b2a7-372ee543d691" providerId="ADAL" clId="{1BE8A01B-5270-4E59-A76C-F7D48E6455A2}" dt="2022-06-16T20:34:23.139" v="118"/>
          <ac:spMkLst>
            <pc:docMk/>
            <pc:sldMk cId="3764918403" sldId="293"/>
            <ac:spMk id="3" creationId="{44F09B7A-2723-7F33-67F3-B7552DDE2FAB}"/>
          </ac:spMkLst>
        </pc:spChg>
        <pc:spChg chg="replST">
          <ac:chgData name="Anthony Vachon" userId="0cc74db9-14df-4e3d-b2a7-372ee543d691" providerId="ADAL" clId="{1BE8A01B-5270-4E59-A76C-F7D48E6455A2}" dt="2022-06-16T20:34:23.140" v="119"/>
          <ac:spMkLst>
            <pc:docMk/>
            <pc:sldMk cId="3764918403" sldId="293"/>
            <ac:spMk id="4" creationId="{F825045B-AEDB-9942-8DDD-CD85F892A137}"/>
          </ac:spMkLst>
        </pc:spChg>
        <pc:spChg chg="replST">
          <ac:chgData name="Anthony Vachon" userId="0cc74db9-14df-4e3d-b2a7-372ee543d691" providerId="ADAL" clId="{1BE8A01B-5270-4E59-A76C-F7D48E6455A2}" dt="2022-06-16T20:34:23.142" v="120"/>
          <ac:spMkLst>
            <pc:docMk/>
            <pc:sldMk cId="3764918403" sldId="293"/>
            <ac:spMk id="5" creationId="{B4F17160-455F-346A-0F0D-6A40AB53C36A}"/>
          </ac:spMkLst>
        </pc:spChg>
        <pc:spChg chg="replST">
          <ac:chgData name="Anthony Vachon" userId="0cc74db9-14df-4e3d-b2a7-372ee543d691" providerId="ADAL" clId="{1BE8A01B-5270-4E59-A76C-F7D48E6455A2}" dt="2022-06-16T20:34:23.143" v="121"/>
          <ac:spMkLst>
            <pc:docMk/>
            <pc:sldMk cId="3764918403" sldId="293"/>
            <ac:spMk id="6" creationId="{D941EEB4-65BE-45F2-466B-AD64C48CFE79}"/>
          </ac:spMkLst>
        </pc:spChg>
      </pc:sldChg>
      <pc:sldChg chg="modSp mod">
        <pc:chgData name="Anthony Vachon" userId="0cc74db9-14df-4e3d-b2a7-372ee543d691" providerId="ADAL" clId="{1BE8A01B-5270-4E59-A76C-F7D48E6455A2}" dt="2022-06-16T20:34:23.094" v="90"/>
        <pc:sldMkLst>
          <pc:docMk/>
          <pc:sldMk cId="1589986848" sldId="294"/>
        </pc:sldMkLst>
        <pc:spChg chg="replST">
          <ac:chgData name="Anthony Vachon" userId="0cc74db9-14df-4e3d-b2a7-372ee543d691" providerId="ADAL" clId="{1BE8A01B-5270-4E59-A76C-F7D48E6455A2}" dt="2022-06-16T20:34:23.088" v="86"/>
          <ac:spMkLst>
            <pc:docMk/>
            <pc:sldMk cId="1589986848" sldId="294"/>
            <ac:spMk id="2" creationId="{49FB2C3C-9D75-6F1D-A770-0115B50F83D5}"/>
          </ac:spMkLst>
        </pc:spChg>
        <pc:spChg chg="replST">
          <ac:chgData name="Anthony Vachon" userId="0cc74db9-14df-4e3d-b2a7-372ee543d691" providerId="ADAL" clId="{1BE8A01B-5270-4E59-A76C-F7D48E6455A2}" dt="2022-06-16T20:34:23.089" v="87"/>
          <ac:spMkLst>
            <pc:docMk/>
            <pc:sldMk cId="1589986848" sldId="294"/>
            <ac:spMk id="3" creationId="{F269EFF4-F6D9-6D8A-9C8F-6B7DCF9AF54A}"/>
          </ac:spMkLst>
        </pc:spChg>
        <pc:spChg chg="replST">
          <ac:chgData name="Anthony Vachon" userId="0cc74db9-14df-4e3d-b2a7-372ee543d691" providerId="ADAL" clId="{1BE8A01B-5270-4E59-A76C-F7D48E6455A2}" dt="2022-06-16T20:34:23.091" v="88"/>
          <ac:spMkLst>
            <pc:docMk/>
            <pc:sldMk cId="1589986848" sldId="294"/>
            <ac:spMk id="4" creationId="{80108CB7-3818-FEC4-81D9-429BBF5A9BB7}"/>
          </ac:spMkLst>
        </pc:spChg>
        <pc:spChg chg="replST">
          <ac:chgData name="Anthony Vachon" userId="0cc74db9-14df-4e3d-b2a7-372ee543d691" providerId="ADAL" clId="{1BE8A01B-5270-4E59-A76C-F7D48E6455A2}" dt="2022-06-16T20:34:23.092" v="89"/>
          <ac:spMkLst>
            <pc:docMk/>
            <pc:sldMk cId="1589986848" sldId="294"/>
            <ac:spMk id="5" creationId="{A8E79BC3-EAEF-5C68-3E9F-923D88943058}"/>
          </ac:spMkLst>
        </pc:spChg>
        <pc:spChg chg="replST">
          <ac:chgData name="Anthony Vachon" userId="0cc74db9-14df-4e3d-b2a7-372ee543d691" providerId="ADAL" clId="{1BE8A01B-5270-4E59-A76C-F7D48E6455A2}" dt="2022-06-16T20:34:23.094" v="90"/>
          <ac:spMkLst>
            <pc:docMk/>
            <pc:sldMk cId="1589986848" sldId="294"/>
            <ac:spMk id="6" creationId="{5DD6374A-0352-D4EB-BA50-58B51FFC0B8B}"/>
          </ac:spMkLst>
        </pc:spChg>
      </pc:sldChg>
      <pc:sldChg chg="modSp mod">
        <pc:chgData name="Anthony Vachon" userId="0cc74db9-14df-4e3d-b2a7-372ee543d691" providerId="ADAL" clId="{1BE8A01B-5270-4E59-A76C-F7D48E6455A2}" dt="2022-06-16T20:34:22.966" v="16"/>
        <pc:sldMkLst>
          <pc:docMk/>
          <pc:sldMk cId="1169202661" sldId="295"/>
        </pc:sldMkLst>
        <pc:spChg chg="replST">
          <ac:chgData name="Anthony Vachon" userId="0cc74db9-14df-4e3d-b2a7-372ee543d691" providerId="ADAL" clId="{1BE8A01B-5270-4E59-A76C-F7D48E6455A2}" dt="2022-06-16T20:34:22.959" v="12"/>
          <ac:spMkLst>
            <pc:docMk/>
            <pc:sldMk cId="1169202661" sldId="295"/>
            <ac:spMk id="3" creationId="{39FDE82F-A715-B023-C9A1-CA3608E0A4DF}"/>
          </ac:spMkLst>
        </pc:spChg>
        <pc:spChg chg="replST">
          <ac:chgData name="Anthony Vachon" userId="0cc74db9-14df-4e3d-b2a7-372ee543d691" providerId="ADAL" clId="{1BE8A01B-5270-4E59-A76C-F7D48E6455A2}" dt="2022-06-16T20:34:22.961" v="13"/>
          <ac:spMkLst>
            <pc:docMk/>
            <pc:sldMk cId="1169202661" sldId="295"/>
            <ac:spMk id="4" creationId="{ACBC5CD2-6CB3-6F98-608D-340BC28802F7}"/>
          </ac:spMkLst>
        </pc:spChg>
        <pc:spChg chg="replST">
          <ac:chgData name="Anthony Vachon" userId="0cc74db9-14df-4e3d-b2a7-372ee543d691" providerId="ADAL" clId="{1BE8A01B-5270-4E59-A76C-F7D48E6455A2}" dt="2022-06-16T20:34:22.962" v="14"/>
          <ac:spMkLst>
            <pc:docMk/>
            <pc:sldMk cId="1169202661" sldId="295"/>
            <ac:spMk id="5" creationId="{3F23FF7B-39E6-0313-4B42-3254FAB7DD39}"/>
          </ac:spMkLst>
        </pc:spChg>
        <pc:spChg chg="replST">
          <ac:chgData name="Anthony Vachon" userId="0cc74db9-14df-4e3d-b2a7-372ee543d691" providerId="ADAL" clId="{1BE8A01B-5270-4E59-A76C-F7D48E6455A2}" dt="2022-06-16T20:34:22.964" v="15"/>
          <ac:spMkLst>
            <pc:docMk/>
            <pc:sldMk cId="1169202661" sldId="295"/>
            <ac:spMk id="6" creationId="{63C95BA7-74DC-4E3F-BC06-C5DA1734FDE1}"/>
          </ac:spMkLst>
        </pc:spChg>
        <pc:spChg chg="replST">
          <ac:chgData name="Anthony Vachon" userId="0cc74db9-14df-4e3d-b2a7-372ee543d691" providerId="ADAL" clId="{1BE8A01B-5270-4E59-A76C-F7D48E6455A2}" dt="2022-06-16T20:34:22.966" v="16"/>
          <ac:spMkLst>
            <pc:docMk/>
            <pc:sldMk cId="1169202661" sldId="295"/>
            <ac:spMk id="7" creationId="{533F1AA7-3AFA-82CD-AD2F-DA54E81844FD}"/>
          </ac:spMkLst>
        </pc:spChg>
      </pc:sldChg>
      <pc:sldChg chg="modSp mod">
        <pc:chgData name="Anthony Vachon" userId="0cc74db9-14df-4e3d-b2a7-372ee543d691" providerId="ADAL" clId="{1BE8A01B-5270-4E59-A76C-F7D48E6455A2}" dt="2022-06-16T20:34:23.068" v="74"/>
        <pc:sldMkLst>
          <pc:docMk/>
          <pc:sldMk cId="2875979300" sldId="296"/>
        </pc:sldMkLst>
        <pc:spChg chg="replST">
          <ac:chgData name="Anthony Vachon" userId="0cc74db9-14df-4e3d-b2a7-372ee543d691" providerId="ADAL" clId="{1BE8A01B-5270-4E59-A76C-F7D48E6455A2}" dt="2022-06-16T20:34:23.062" v="70"/>
          <ac:spMkLst>
            <pc:docMk/>
            <pc:sldMk cId="2875979300" sldId="296"/>
            <ac:spMk id="2" creationId="{5E2541C1-60FB-5242-B4B3-EDFF9AF39C53}"/>
          </ac:spMkLst>
        </pc:spChg>
        <pc:spChg chg="replST">
          <ac:chgData name="Anthony Vachon" userId="0cc74db9-14df-4e3d-b2a7-372ee543d691" providerId="ADAL" clId="{1BE8A01B-5270-4E59-A76C-F7D48E6455A2}" dt="2022-06-16T20:34:23.063" v="71"/>
          <ac:spMkLst>
            <pc:docMk/>
            <pc:sldMk cId="2875979300" sldId="296"/>
            <ac:spMk id="3" creationId="{8AE13398-B4DA-236E-903A-C8EF7619D58F}"/>
          </ac:spMkLst>
        </pc:spChg>
        <pc:spChg chg="replST">
          <ac:chgData name="Anthony Vachon" userId="0cc74db9-14df-4e3d-b2a7-372ee543d691" providerId="ADAL" clId="{1BE8A01B-5270-4E59-A76C-F7D48E6455A2}" dt="2022-06-16T20:34:23.065" v="72"/>
          <ac:spMkLst>
            <pc:docMk/>
            <pc:sldMk cId="2875979300" sldId="296"/>
            <ac:spMk id="4" creationId="{FB5268D8-3BCB-A55F-EAC9-3ACD2244311B}"/>
          </ac:spMkLst>
        </pc:spChg>
        <pc:spChg chg="replST">
          <ac:chgData name="Anthony Vachon" userId="0cc74db9-14df-4e3d-b2a7-372ee543d691" providerId="ADAL" clId="{1BE8A01B-5270-4E59-A76C-F7D48E6455A2}" dt="2022-06-16T20:34:23.066" v="73"/>
          <ac:spMkLst>
            <pc:docMk/>
            <pc:sldMk cId="2875979300" sldId="296"/>
            <ac:spMk id="5" creationId="{BE55E874-34CB-0376-1124-172C46C6E967}"/>
          </ac:spMkLst>
        </pc:spChg>
        <pc:spChg chg="replST">
          <ac:chgData name="Anthony Vachon" userId="0cc74db9-14df-4e3d-b2a7-372ee543d691" providerId="ADAL" clId="{1BE8A01B-5270-4E59-A76C-F7D48E6455A2}" dt="2022-06-16T20:34:23.068" v="74"/>
          <ac:spMkLst>
            <pc:docMk/>
            <pc:sldMk cId="2875979300" sldId="296"/>
            <ac:spMk id="6" creationId="{DCFD7528-BBE2-3A2D-5785-1133CBC8DE47}"/>
          </ac:spMkLst>
        </pc:spChg>
      </pc:sldChg>
      <pc:sldChg chg="modSp mod">
        <pc:chgData name="Anthony Vachon" userId="0cc74db9-14df-4e3d-b2a7-372ee543d691" providerId="ADAL" clId="{1BE8A01B-5270-4E59-A76C-F7D48E6455A2}" dt="2022-06-16T20:34:23.104" v="96"/>
        <pc:sldMkLst>
          <pc:docMk/>
          <pc:sldMk cId="2072119710" sldId="298"/>
        </pc:sldMkLst>
        <pc:spChg chg="replST">
          <ac:chgData name="Anthony Vachon" userId="0cc74db9-14df-4e3d-b2a7-372ee543d691" providerId="ADAL" clId="{1BE8A01B-5270-4E59-A76C-F7D48E6455A2}" dt="2022-06-16T20:34:23.096" v="91"/>
          <ac:spMkLst>
            <pc:docMk/>
            <pc:sldMk cId="2072119710" sldId="298"/>
            <ac:spMk id="2" creationId="{49FB2C3C-9D75-6F1D-A770-0115B50F83D5}"/>
          </ac:spMkLst>
        </pc:spChg>
        <pc:spChg chg="replST">
          <ac:chgData name="Anthony Vachon" userId="0cc74db9-14df-4e3d-b2a7-372ee543d691" providerId="ADAL" clId="{1BE8A01B-5270-4E59-A76C-F7D48E6455A2}" dt="2022-06-16T20:34:23.097" v="92"/>
          <ac:spMkLst>
            <pc:docMk/>
            <pc:sldMk cId="2072119710" sldId="298"/>
            <ac:spMk id="3" creationId="{F269EFF4-F6D9-6D8A-9C8F-6B7DCF9AF54A}"/>
          </ac:spMkLst>
        </pc:spChg>
        <pc:spChg chg="replST">
          <ac:chgData name="Anthony Vachon" userId="0cc74db9-14df-4e3d-b2a7-372ee543d691" providerId="ADAL" clId="{1BE8A01B-5270-4E59-A76C-F7D48E6455A2}" dt="2022-06-16T20:34:23.099" v="93"/>
          <ac:spMkLst>
            <pc:docMk/>
            <pc:sldMk cId="2072119710" sldId="298"/>
            <ac:spMk id="4" creationId="{80108CB7-3818-FEC4-81D9-429BBF5A9BB7}"/>
          </ac:spMkLst>
        </pc:spChg>
        <pc:spChg chg="replST">
          <ac:chgData name="Anthony Vachon" userId="0cc74db9-14df-4e3d-b2a7-372ee543d691" providerId="ADAL" clId="{1BE8A01B-5270-4E59-A76C-F7D48E6455A2}" dt="2022-06-16T20:34:23.101" v="94"/>
          <ac:spMkLst>
            <pc:docMk/>
            <pc:sldMk cId="2072119710" sldId="298"/>
            <ac:spMk id="5" creationId="{A8E79BC3-EAEF-5C68-3E9F-923D88943058}"/>
          </ac:spMkLst>
        </pc:spChg>
        <pc:spChg chg="replST">
          <ac:chgData name="Anthony Vachon" userId="0cc74db9-14df-4e3d-b2a7-372ee543d691" providerId="ADAL" clId="{1BE8A01B-5270-4E59-A76C-F7D48E6455A2}" dt="2022-06-16T20:34:23.103" v="95"/>
          <ac:spMkLst>
            <pc:docMk/>
            <pc:sldMk cId="2072119710" sldId="298"/>
            <ac:spMk id="6" creationId="{5DD6374A-0352-D4EB-BA50-58B51FFC0B8B}"/>
          </ac:spMkLst>
        </pc:spChg>
        <pc:picChg chg="replST">
          <ac:chgData name="Anthony Vachon" userId="0cc74db9-14df-4e3d-b2a7-372ee543d691" providerId="ADAL" clId="{1BE8A01B-5270-4E59-A76C-F7D48E6455A2}" dt="2022-06-16T20:34:23.104" v="96"/>
          <ac:picMkLst>
            <pc:docMk/>
            <pc:sldMk cId="2072119710" sldId="298"/>
            <ac:picMk id="7" creationId="{7432DCF6-A04C-56C2-7A52-427EA3555345}"/>
          </ac:picMkLst>
        </pc:picChg>
      </pc:sldChg>
      <pc:sldChg chg="modSp mod">
        <pc:chgData name="Anthony Vachon" userId="0cc74db9-14df-4e3d-b2a7-372ee543d691" providerId="ADAL" clId="{1BE8A01B-5270-4E59-A76C-F7D48E6455A2}" dt="2022-06-16T20:34:22.954" v="10"/>
        <pc:sldMkLst>
          <pc:docMk/>
          <pc:sldMk cId="2595527613" sldId="299"/>
        </pc:sldMkLst>
        <pc:spChg chg="replST">
          <ac:chgData name="Anthony Vachon" userId="0cc74db9-14df-4e3d-b2a7-372ee543d691" providerId="ADAL" clId="{1BE8A01B-5270-4E59-A76C-F7D48E6455A2}" dt="2022-06-16T20:34:22.945" v="6"/>
          <ac:spMkLst>
            <pc:docMk/>
            <pc:sldMk cId="2595527613" sldId="299"/>
            <ac:spMk id="2" creationId="{9FE6D92B-395A-C753-B135-7A953B0A7186}"/>
          </ac:spMkLst>
        </pc:spChg>
        <pc:spChg chg="replST">
          <ac:chgData name="Anthony Vachon" userId="0cc74db9-14df-4e3d-b2a7-372ee543d691" providerId="ADAL" clId="{1BE8A01B-5270-4E59-A76C-F7D48E6455A2}" dt="2022-06-16T20:34:22.947" v="7"/>
          <ac:spMkLst>
            <pc:docMk/>
            <pc:sldMk cId="2595527613" sldId="299"/>
            <ac:spMk id="3" creationId="{6CC21BA4-AA68-CE67-5A49-D80DF69D42D2}"/>
          </ac:spMkLst>
        </pc:spChg>
        <pc:spChg chg="replST">
          <ac:chgData name="Anthony Vachon" userId="0cc74db9-14df-4e3d-b2a7-372ee543d691" providerId="ADAL" clId="{1BE8A01B-5270-4E59-A76C-F7D48E6455A2}" dt="2022-06-16T20:34:22.949" v="8"/>
          <ac:spMkLst>
            <pc:docMk/>
            <pc:sldMk cId="2595527613" sldId="299"/>
            <ac:spMk id="4" creationId="{13EBB4F1-0B1D-EDD5-F394-12A2A85176DB}"/>
          </ac:spMkLst>
        </pc:spChg>
        <pc:spChg chg="replST">
          <ac:chgData name="Anthony Vachon" userId="0cc74db9-14df-4e3d-b2a7-372ee543d691" providerId="ADAL" clId="{1BE8A01B-5270-4E59-A76C-F7D48E6455A2}" dt="2022-06-16T20:34:22.952" v="9"/>
          <ac:spMkLst>
            <pc:docMk/>
            <pc:sldMk cId="2595527613" sldId="299"/>
            <ac:spMk id="5" creationId="{45B52AA6-9A9E-DFFB-4523-3F9615FFC124}"/>
          </ac:spMkLst>
        </pc:spChg>
        <pc:spChg chg="replST">
          <ac:chgData name="Anthony Vachon" userId="0cc74db9-14df-4e3d-b2a7-372ee543d691" providerId="ADAL" clId="{1BE8A01B-5270-4E59-A76C-F7D48E6455A2}" dt="2022-06-16T20:34:22.954" v="10"/>
          <ac:spMkLst>
            <pc:docMk/>
            <pc:sldMk cId="2595527613" sldId="299"/>
            <ac:spMk id="6" creationId="{4A446261-0081-F73A-E5C4-E078138F38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989A255-1DCD-4688-9567-E1A82B1939F1}" type="datetimeFigureOut">
              <a:rPr lang="en-US" smtClean="0"/>
              <a:t>6/16/2022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6BD2611-1AFE-4393-917A-CC9F702A3F3B}" type="slidenum">
              <a:rPr lang="en-US" smtClean="0"/>
              <a:t>‹N°›</a:t>
            </a:fld>
            <a:endParaRPr lang="en-US"/>
          </a:p>
        </p:txBody>
      </p:sp>
    </p:spTree>
    <p:extLst>
      <p:ext uri="{BB962C8B-B14F-4D97-AF65-F5344CB8AC3E}">
        <p14:creationId xmlns:p14="http://schemas.microsoft.com/office/powerpoint/2010/main" val="1770491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7B43BA7-AF45-40CF-97D4-30A2EB505A03}" type="datetimeFigureOut">
              <a:rPr lang="en-US" smtClean="0"/>
              <a:t>6/16/2022</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C9ED5335-C87C-48DB-8FB6-BDFFED2097FD}" type="slidenum">
              <a:rPr lang="en-US" smtClean="0"/>
              <a:t>‹N°›</a:t>
            </a:fld>
            <a:endParaRPr lang="en-US"/>
          </a:p>
        </p:txBody>
      </p:sp>
    </p:spTree>
    <p:extLst>
      <p:ext uri="{BB962C8B-B14F-4D97-AF65-F5344CB8AC3E}">
        <p14:creationId xmlns:p14="http://schemas.microsoft.com/office/powerpoint/2010/main" val="398623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ED5335-C87C-48DB-8FB6-BDFFED2097FD}" type="slidenum">
              <a:rPr lang="en-US" smtClean="0"/>
              <a:t>1</a:t>
            </a:fld>
            <a:endParaRPr lang="en-US"/>
          </a:p>
        </p:txBody>
      </p:sp>
    </p:spTree>
    <p:extLst>
      <p:ext uri="{BB962C8B-B14F-4D97-AF65-F5344CB8AC3E}">
        <p14:creationId xmlns:p14="http://schemas.microsoft.com/office/powerpoint/2010/main" val="617716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 y="0"/>
            <a:ext cx="9144000" cy="6908800"/>
          </a:xfrm>
          <a:prstGeom prst="rect">
            <a:avLst/>
          </a:prstGeom>
        </p:spPr>
      </p:pic>
      <p:sp>
        <p:nvSpPr>
          <p:cNvPr id="2" name="Title 1"/>
          <p:cNvSpPr>
            <a:spLocks noGrp="1"/>
          </p:cNvSpPr>
          <p:nvPr>
            <p:ph type="ctrTitle"/>
          </p:nvPr>
        </p:nvSpPr>
        <p:spPr>
          <a:xfrm>
            <a:off x="685800" y="1122363"/>
            <a:ext cx="7772400" cy="1087437"/>
          </a:xfrm>
        </p:spPr>
        <p:txBody>
          <a:bodyPr anchor="b">
            <a:noAutofit/>
          </a:bodyPr>
          <a:lstStyle>
            <a:lvl1pPr algn="l">
              <a:lnSpc>
                <a:spcPts val="3120"/>
              </a:lnSpc>
              <a:defRPr sz="28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2398078"/>
            <a:ext cx="7787640" cy="1056322"/>
          </a:xfrm>
        </p:spPr>
        <p:txBody>
          <a:bodyPr>
            <a:noAutofit/>
          </a:bodyPr>
          <a:lstStyle>
            <a:lvl1pPr marL="0" indent="0" algn="l">
              <a:lnSpc>
                <a:spcPts val="3200"/>
              </a:lnSpc>
              <a:buNone/>
              <a:defRPr lang="en-US" sz="2400" b="1" kern="1200" dirty="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600451" y="6498992"/>
            <a:ext cx="5060950" cy="393192"/>
          </a:xfrm>
        </p:spPr>
        <p:txBody>
          <a:bodyPr/>
          <a:lstStyle>
            <a:lvl1pPr algn="r">
              <a:defRPr lang="en-US" sz="1000" b="0" i="0" u="none" strike="noStrike" baseline="0" smtClean="0">
                <a:latin typeface="Calibri" panose="020F0502020204030204" pitchFamily="34" charset="0"/>
              </a:defRPr>
            </a:lvl1pPr>
          </a:lstStyle>
          <a:p>
            <a:r>
              <a:rPr lang="en-US"/>
              <a:t>www.synapse-energy.com  |  ©2022 Synapse Energy Economics Inc. All rights reserved.</a:t>
            </a:r>
            <a:endParaRPr lang="en-US" dirty="0"/>
          </a:p>
        </p:txBody>
      </p:sp>
      <p:sp>
        <p:nvSpPr>
          <p:cNvPr id="9" name="Text Placeholder 9"/>
          <p:cNvSpPr>
            <a:spLocks noGrp="1"/>
          </p:cNvSpPr>
          <p:nvPr>
            <p:ph type="body" sz="quarter" idx="14"/>
          </p:nvPr>
        </p:nvSpPr>
        <p:spPr>
          <a:xfrm>
            <a:off x="676645" y="3674377"/>
            <a:ext cx="7811530" cy="518683"/>
          </a:xfrm>
        </p:spPr>
        <p:txBody>
          <a:bodyPr>
            <a:normAutofit/>
          </a:bodyPr>
          <a:lstStyle>
            <a:lvl1pPr marL="0" indent="0" algn="l" defTabSz="914400" rtl="0" eaLnBrk="1" latinLnBrk="0" hangingPunct="1">
              <a:lnSpc>
                <a:spcPts val="3200"/>
              </a:lnSpc>
              <a:spcBef>
                <a:spcPts val="1000"/>
              </a:spcBef>
              <a:buClr>
                <a:schemeClr val="tx2"/>
              </a:buClr>
              <a:buFont typeface="Arial" panose="020B0604020202020204" pitchFamily="34" charset="0"/>
              <a:buNone/>
              <a:defRPr lang="en-US" sz="2400" b="0" kern="1200" dirty="0" smtClean="0">
                <a:solidFill>
                  <a:schemeClr val="bg2"/>
                </a:solidFill>
                <a:latin typeface="+mn-lt"/>
                <a:ea typeface="+mn-ea"/>
                <a:cs typeface="+mn-cs"/>
              </a:defRPr>
            </a:lvl1pPr>
          </a:lstStyle>
          <a:p>
            <a:pPr lvl="0"/>
            <a:r>
              <a:rPr lang="en-US"/>
              <a:t>Click to edit Master text styles</a:t>
            </a:r>
          </a:p>
        </p:txBody>
      </p:sp>
      <p:sp>
        <p:nvSpPr>
          <p:cNvPr id="13" name="Text Placeholder 9"/>
          <p:cNvSpPr>
            <a:spLocks noGrp="1"/>
          </p:cNvSpPr>
          <p:nvPr>
            <p:ph type="body" sz="quarter" idx="15"/>
          </p:nvPr>
        </p:nvSpPr>
        <p:spPr>
          <a:xfrm>
            <a:off x="676645" y="4205718"/>
            <a:ext cx="7811530" cy="1503104"/>
          </a:xfrm>
        </p:spPr>
        <p:txBody>
          <a:bodyPr>
            <a:normAutofit/>
          </a:bodyPr>
          <a:lstStyle>
            <a:lvl1pPr marL="0" indent="0" algn="l" defTabSz="914400" rtl="0" eaLnBrk="1" latinLnBrk="0" hangingPunct="1">
              <a:lnSpc>
                <a:spcPts val="3200"/>
              </a:lnSpc>
              <a:spcBef>
                <a:spcPts val="1000"/>
              </a:spcBef>
              <a:buClr>
                <a:schemeClr val="tx2"/>
              </a:buClr>
              <a:buFont typeface="Arial" panose="020B0604020202020204" pitchFamily="34" charset="0"/>
              <a:buNone/>
              <a:defRPr lang="en-US" sz="2400" b="0" kern="1200" dirty="0" smtClean="0">
                <a:solidFill>
                  <a:schemeClr val="bg2"/>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87881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923785" y="297974"/>
            <a:ext cx="2113124" cy="65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247017" y="6498992"/>
            <a:ext cx="395222" cy="393192"/>
          </a:xfrm>
        </p:spPr>
        <p:txBody>
          <a:bodyPr/>
          <a:lstStyle>
            <a:lvl1pPr>
              <a:defRPr sz="1000">
                <a:solidFill>
                  <a:schemeClr val="accent3"/>
                </a:solidFill>
                <a:latin typeface="Calibri" panose="020F0502020204030204" pitchFamily="34" charset="0"/>
              </a:defRPr>
            </a:lvl1pPr>
          </a:lstStyle>
          <a:p>
            <a:fld id="{1B79225A-044F-47AC-A466-ADAA88F41AF1}" type="slidenum">
              <a:rPr lang="en-US" smtClean="0"/>
              <a:pPr/>
              <a:t>‹N°›</a:t>
            </a:fld>
            <a:endParaRPr lang="en-US" dirty="0"/>
          </a:p>
        </p:txBody>
      </p:sp>
      <p:sp>
        <p:nvSpPr>
          <p:cNvPr id="2" name="Title 1"/>
          <p:cNvSpPr>
            <a:spLocks noGrp="1"/>
          </p:cNvSpPr>
          <p:nvPr>
            <p:ph type="title"/>
          </p:nvPr>
        </p:nvSpPr>
        <p:spPr>
          <a:xfrm>
            <a:off x="501326" y="365127"/>
            <a:ext cx="6344318" cy="653446"/>
          </a:xfrm>
        </p:spPr>
        <p:txBody>
          <a:bodyPr/>
          <a:lstStyle/>
          <a:p>
            <a:r>
              <a:rPr lang="en-US"/>
              <a:t>Click to edit Master title style</a:t>
            </a:r>
            <a:endParaRPr lang="en-US" dirty="0"/>
          </a:p>
        </p:txBody>
      </p:sp>
      <p:sp>
        <p:nvSpPr>
          <p:cNvPr id="3" name="Content Placeholder 2"/>
          <p:cNvSpPr>
            <a:spLocks noGrp="1"/>
          </p:cNvSpPr>
          <p:nvPr>
            <p:ph idx="1"/>
          </p:nvPr>
        </p:nvSpPr>
        <p:spPr>
          <a:xfrm>
            <a:off x="501325" y="1319753"/>
            <a:ext cx="8284456" cy="48572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29381" y="6498992"/>
            <a:ext cx="5577840" cy="390124"/>
          </a:xfrm>
        </p:spPr>
        <p:txBody>
          <a:bodyPr/>
          <a:lstStyle>
            <a:lvl1pPr>
              <a:defRPr>
                <a:solidFill>
                  <a:schemeClr val="accent3"/>
                </a:solidFill>
              </a:defRPr>
            </a:lvl1pPr>
          </a:lstStyle>
          <a:p>
            <a:r>
              <a:rPr lang="en-US"/>
              <a:t>www.synapse-energy.com  |  ©2022 Synapse Energy Economics Inc. All rights reserved.</a:t>
            </a:r>
            <a:endParaRPr lang="en-US" dirty="0"/>
          </a:p>
        </p:txBody>
      </p:sp>
      <p:sp>
        <p:nvSpPr>
          <p:cNvPr id="8" name="Text Placeholder 7"/>
          <p:cNvSpPr>
            <a:spLocks noGrp="1"/>
          </p:cNvSpPr>
          <p:nvPr>
            <p:ph type="body" sz="quarter" idx="13" hasCustomPrompt="1"/>
          </p:nvPr>
        </p:nvSpPr>
        <p:spPr>
          <a:xfrm>
            <a:off x="6428740" y="6580045"/>
            <a:ext cx="2009085"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dirty="0"/>
              <a:t>Click to edit Presenter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3881" y="273260"/>
            <a:ext cx="2290118" cy="723518"/>
          </a:xfrm>
          <a:prstGeom prst="rect">
            <a:avLst/>
          </a:prstGeom>
        </p:spPr>
      </p:pic>
    </p:spTree>
    <p:extLst>
      <p:ext uri="{BB962C8B-B14F-4D97-AF65-F5344CB8AC3E}">
        <p14:creationId xmlns:p14="http://schemas.microsoft.com/office/powerpoint/2010/main" val="311009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9088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48924" y="2547257"/>
            <a:ext cx="8392305" cy="1665515"/>
          </a:xfrm>
        </p:spPr>
        <p:txBody>
          <a:bodyPr>
            <a:normAutofit/>
          </a:bodyPr>
          <a:lstStyle>
            <a:lvl1pPr marL="171450" indent="-171450">
              <a:lnSpc>
                <a:spcPts val="3200"/>
              </a:lnSpc>
              <a:buFont typeface="Arial" panose="020B0604020202020204" pitchFamily="34" charset="0"/>
              <a:buChar char=" "/>
              <a:defRPr sz="2400">
                <a:solidFill>
                  <a:schemeClr val="bg1"/>
                </a:solidFill>
              </a:defRPr>
            </a:lvl1pPr>
          </a:lstStyle>
          <a:p>
            <a:pPr lvl="0"/>
            <a:r>
              <a:rPr lang="en-US"/>
              <a:t>Click to edit Master text styles</a:t>
            </a:r>
          </a:p>
        </p:txBody>
      </p:sp>
      <p:sp>
        <p:nvSpPr>
          <p:cNvPr id="5" name="Footer Placeholder 4"/>
          <p:cNvSpPr>
            <a:spLocks noGrp="1"/>
          </p:cNvSpPr>
          <p:nvPr>
            <p:ph type="ftr" sz="quarter" idx="11"/>
          </p:nvPr>
        </p:nvSpPr>
        <p:spPr>
          <a:xfrm>
            <a:off x="529381" y="6498992"/>
            <a:ext cx="5577840" cy="390124"/>
          </a:xfrm>
        </p:spPr>
        <p:txBody>
          <a:bodyPr/>
          <a:lstStyle>
            <a:lvl1pPr>
              <a:defRPr sz="1000">
                <a:solidFill>
                  <a:schemeClr val="accent3"/>
                </a:solidFill>
              </a:defRPr>
            </a:lvl1pPr>
          </a:lstStyle>
          <a:p>
            <a:r>
              <a:rPr lang="en-US"/>
              <a:t>www.synapse-energy.com  |  ©2022 Synapse Energy Economics Inc. All rights reserved.</a:t>
            </a:r>
            <a:endParaRPr lang="en-US" dirty="0"/>
          </a:p>
        </p:txBody>
      </p:sp>
      <p:sp>
        <p:nvSpPr>
          <p:cNvPr id="6" name="Slide Number Placeholder 5"/>
          <p:cNvSpPr>
            <a:spLocks noGrp="1"/>
          </p:cNvSpPr>
          <p:nvPr>
            <p:ph type="sldNum" sz="quarter" idx="12"/>
          </p:nvPr>
        </p:nvSpPr>
        <p:spPr>
          <a:xfrm>
            <a:off x="8247017" y="6498992"/>
            <a:ext cx="395222" cy="393192"/>
          </a:xfrm>
        </p:spPr>
        <p:txBody>
          <a:bodyPr/>
          <a:lstStyle>
            <a:lvl1pPr>
              <a:defRPr sz="1000">
                <a:solidFill>
                  <a:schemeClr val="accent3"/>
                </a:solidFill>
                <a:latin typeface="Calibri" panose="020F0502020204030204" pitchFamily="34" charset="0"/>
              </a:defRPr>
            </a:lvl1pPr>
          </a:lstStyle>
          <a:p>
            <a:fld id="{1B79225A-044F-47AC-A466-ADAA88F41AF1}" type="slidenum">
              <a:rPr lang="en-US" smtClean="0"/>
              <a:pPr/>
              <a:t>‹N°›</a:t>
            </a:fld>
            <a:endParaRPr lang="en-US" dirty="0"/>
          </a:p>
        </p:txBody>
      </p:sp>
      <p:sp>
        <p:nvSpPr>
          <p:cNvPr id="9" name="Text Placeholder 7"/>
          <p:cNvSpPr>
            <a:spLocks noGrp="1"/>
          </p:cNvSpPr>
          <p:nvPr>
            <p:ph type="body" sz="quarter" idx="13" hasCustomPrompt="1"/>
          </p:nvPr>
        </p:nvSpPr>
        <p:spPr>
          <a:xfrm>
            <a:off x="6428740" y="6580045"/>
            <a:ext cx="2009085"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dirty="0"/>
              <a:t>Click to edit Presenter Name</a:t>
            </a:r>
          </a:p>
        </p:txBody>
      </p:sp>
    </p:spTree>
    <p:extLst>
      <p:ext uri="{BB962C8B-B14F-4D97-AF65-F5344CB8AC3E}">
        <p14:creationId xmlns:p14="http://schemas.microsoft.com/office/powerpoint/2010/main" val="384695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l Graphic">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908800"/>
          </a:xfrm>
          <a:prstGeom prst="rect">
            <a:avLst/>
          </a:prstGeom>
        </p:spPr>
      </p:pic>
      <p:sp>
        <p:nvSpPr>
          <p:cNvPr id="2" name="Title 1"/>
          <p:cNvSpPr>
            <a:spLocks noGrp="1"/>
          </p:cNvSpPr>
          <p:nvPr>
            <p:ph type="title"/>
          </p:nvPr>
        </p:nvSpPr>
        <p:spPr>
          <a:xfrm>
            <a:off x="4659087" y="365127"/>
            <a:ext cx="4256313" cy="653446"/>
          </a:xfrm>
        </p:spPr>
        <p:txBody>
          <a:bodyPr/>
          <a:lstStyle/>
          <a:p>
            <a:r>
              <a:rPr lang="en-US"/>
              <a:t>Click to edit Master title style</a:t>
            </a:r>
            <a:endParaRPr lang="en-US" dirty="0"/>
          </a:p>
        </p:txBody>
      </p:sp>
      <p:sp>
        <p:nvSpPr>
          <p:cNvPr id="3" name="Content Placeholder 2"/>
          <p:cNvSpPr>
            <a:spLocks noGrp="1"/>
          </p:cNvSpPr>
          <p:nvPr>
            <p:ph idx="1"/>
          </p:nvPr>
        </p:nvSpPr>
        <p:spPr>
          <a:xfrm>
            <a:off x="4669970" y="1319753"/>
            <a:ext cx="4256315" cy="485721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29381" y="6498992"/>
            <a:ext cx="5577840" cy="390124"/>
          </a:xfrm>
        </p:spPr>
        <p:txBody>
          <a:bodyPr/>
          <a:lstStyle>
            <a:lvl1pPr>
              <a:defRPr sz="1000">
                <a:solidFill>
                  <a:schemeClr val="accent3"/>
                </a:solidFill>
              </a:defRPr>
            </a:lvl1pPr>
          </a:lstStyle>
          <a:p>
            <a:r>
              <a:rPr lang="en-US"/>
              <a:t>www.synapse-energy.com  |  ©2022 Synapse Energy Economics Inc. All rights reserved.</a:t>
            </a:r>
            <a:endParaRPr lang="en-US" dirty="0"/>
          </a:p>
        </p:txBody>
      </p:sp>
      <p:sp>
        <p:nvSpPr>
          <p:cNvPr id="6" name="Slide Number Placeholder 5"/>
          <p:cNvSpPr>
            <a:spLocks noGrp="1"/>
          </p:cNvSpPr>
          <p:nvPr>
            <p:ph type="sldNum" sz="quarter" idx="12"/>
          </p:nvPr>
        </p:nvSpPr>
        <p:spPr>
          <a:xfrm>
            <a:off x="8247017" y="6498992"/>
            <a:ext cx="395222" cy="393192"/>
          </a:xfrm>
        </p:spPr>
        <p:txBody>
          <a:bodyPr/>
          <a:lstStyle>
            <a:lvl1pPr>
              <a:defRPr sz="1000">
                <a:solidFill>
                  <a:schemeClr val="accent3"/>
                </a:solidFill>
                <a:latin typeface="Calibri" panose="020F0502020204030204" pitchFamily="34" charset="0"/>
              </a:defRPr>
            </a:lvl1pPr>
          </a:lstStyle>
          <a:p>
            <a:fld id="{1B79225A-044F-47AC-A466-ADAA88F41AF1}" type="slidenum">
              <a:rPr lang="en-US" smtClean="0"/>
              <a:pPr/>
              <a:t>‹N°›</a:t>
            </a:fld>
            <a:endParaRPr lang="en-US" dirty="0"/>
          </a:p>
        </p:txBody>
      </p:sp>
      <p:sp>
        <p:nvSpPr>
          <p:cNvPr id="10" name="Chart Placeholder 9"/>
          <p:cNvSpPr>
            <a:spLocks noGrp="1"/>
          </p:cNvSpPr>
          <p:nvPr>
            <p:ph type="chart" sz="quarter" idx="13"/>
          </p:nvPr>
        </p:nvSpPr>
        <p:spPr>
          <a:xfrm>
            <a:off x="163286" y="359229"/>
            <a:ext cx="4354285" cy="5834742"/>
          </a:xfrm>
        </p:spPr>
        <p:txBody>
          <a:bodyPr/>
          <a:lstStyle/>
          <a:p>
            <a:r>
              <a:rPr lang="en-US"/>
              <a:t>Click icon to add chart</a:t>
            </a:r>
            <a:endParaRPr lang="en-US" dirty="0"/>
          </a:p>
        </p:txBody>
      </p:sp>
      <p:sp>
        <p:nvSpPr>
          <p:cNvPr id="12" name="Text Placeholder 7"/>
          <p:cNvSpPr>
            <a:spLocks noGrp="1"/>
          </p:cNvSpPr>
          <p:nvPr>
            <p:ph type="body" sz="quarter" idx="14" hasCustomPrompt="1"/>
          </p:nvPr>
        </p:nvSpPr>
        <p:spPr>
          <a:xfrm>
            <a:off x="6428740" y="6580045"/>
            <a:ext cx="2009085"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dirty="0"/>
              <a:t>Click to edit Presenter Name</a:t>
            </a:r>
          </a:p>
        </p:txBody>
      </p:sp>
    </p:spTree>
    <p:extLst>
      <p:ext uri="{BB962C8B-B14F-4D97-AF65-F5344CB8AC3E}">
        <p14:creationId xmlns:p14="http://schemas.microsoft.com/office/powerpoint/2010/main" val="411561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Copy">
    <p:spTree>
      <p:nvGrpSpPr>
        <p:cNvPr id="1" name=""/>
        <p:cNvGrpSpPr/>
        <p:nvPr/>
      </p:nvGrpSpPr>
      <p:grpSpPr>
        <a:xfrm>
          <a:off x="0" y="0"/>
          <a:ext cx="0" cy="0"/>
          <a:chOff x="0" y="0"/>
          <a:chExt cx="0" cy="0"/>
        </a:xfrm>
      </p:grpSpPr>
      <p:sp>
        <p:nvSpPr>
          <p:cNvPr id="10" name="Rectangle 9"/>
          <p:cNvSpPr/>
          <p:nvPr userDrawn="1"/>
        </p:nvSpPr>
        <p:spPr>
          <a:xfrm>
            <a:off x="6932023" y="296091"/>
            <a:ext cx="2211978"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1326" y="365127"/>
            <a:ext cx="6336079" cy="653446"/>
          </a:xfrm>
        </p:spPr>
        <p:txBody>
          <a:bodyPr>
            <a:noAutofit/>
          </a:bodyPr>
          <a:lstStyle/>
          <a:p>
            <a:r>
              <a:rPr lang="en-US"/>
              <a:t>Click to edit Master title style</a:t>
            </a:r>
            <a:endParaRPr lang="en-US" dirty="0"/>
          </a:p>
        </p:txBody>
      </p:sp>
      <p:sp>
        <p:nvSpPr>
          <p:cNvPr id="3" name="Text Placeholder 2"/>
          <p:cNvSpPr>
            <a:spLocks noGrp="1"/>
          </p:cNvSpPr>
          <p:nvPr>
            <p:ph type="body" idx="1"/>
          </p:nvPr>
        </p:nvSpPr>
        <p:spPr>
          <a:xfrm>
            <a:off x="517108" y="1941534"/>
            <a:ext cx="2287529" cy="3989390"/>
          </a:xfrm>
        </p:spPr>
        <p:txBody>
          <a:bodyPr anchor="t">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2922143" y="1418116"/>
            <a:ext cx="5676907" cy="539523"/>
          </a:xfrm>
        </p:spPr>
        <p:txBody>
          <a:bodyPr anchor="t">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746329" y="1959278"/>
            <a:ext cx="5856516" cy="3958092"/>
          </a:xfrm>
        </p:spPr>
        <p:txBody>
          <a:bodyPr>
            <a:noAutofit/>
          </a:bodyPr>
          <a:lstStyle>
            <a:lvl1pPr marL="119063" indent="0">
              <a:lnSpc>
                <a:spcPts val="2400"/>
              </a:lnSpc>
              <a:spcBef>
                <a:spcPts val="0"/>
              </a:spcBef>
              <a:buFont typeface="Arial" panose="020B0604020202020204" pitchFamily="34" charset="0"/>
              <a:buChar char=" "/>
              <a:defRPr sz="1800"/>
            </a:lvl1pPr>
            <a:lvl2pPr marL="347663" indent="-173038">
              <a:lnSpc>
                <a:spcPts val="2400"/>
              </a:lnSpc>
              <a:spcBef>
                <a:spcPts val="0"/>
              </a:spcBef>
              <a:defRPr sz="1600" i="1"/>
            </a:lvl2pPr>
          </a:lstStyle>
          <a:p>
            <a:pPr lvl="0"/>
            <a:r>
              <a:rPr lang="en-US"/>
              <a:t>Click to edit Master text styles</a:t>
            </a:r>
          </a:p>
          <a:p>
            <a:pPr lvl="1"/>
            <a:r>
              <a:rPr lang="en-US"/>
              <a:t>Second level</a:t>
            </a:r>
          </a:p>
        </p:txBody>
      </p:sp>
      <p:sp>
        <p:nvSpPr>
          <p:cNvPr id="8" name="Footer Placeholder 7"/>
          <p:cNvSpPr>
            <a:spLocks noGrp="1"/>
          </p:cNvSpPr>
          <p:nvPr>
            <p:ph type="ftr" sz="quarter" idx="11"/>
          </p:nvPr>
        </p:nvSpPr>
        <p:spPr/>
        <p:txBody>
          <a:bodyPr/>
          <a:lstStyle/>
          <a:p>
            <a:r>
              <a:rPr lang="en-US"/>
              <a:t>www.synapse-energy.com  |  ©2022 Synapse Energy Economics Inc. All rights reserved.</a:t>
            </a:r>
            <a:endParaRPr lang="en-US" dirty="0"/>
          </a:p>
        </p:txBody>
      </p:sp>
      <p:sp>
        <p:nvSpPr>
          <p:cNvPr id="9" name="Slide Number Placeholder 8"/>
          <p:cNvSpPr>
            <a:spLocks noGrp="1"/>
          </p:cNvSpPr>
          <p:nvPr>
            <p:ph type="sldNum" sz="quarter" idx="12"/>
          </p:nvPr>
        </p:nvSpPr>
        <p:spPr/>
        <p:txBody>
          <a:bodyPr/>
          <a:lstStyle/>
          <a:p>
            <a:fld id="{1B79225A-044F-47AC-A466-ADAA88F41AF1}" type="slidenum">
              <a:rPr lang="en-US" smtClean="0"/>
              <a:t>‹N°›</a:t>
            </a:fld>
            <a:endParaRPr lang="en-US"/>
          </a:p>
        </p:txBody>
      </p:sp>
      <p:sp>
        <p:nvSpPr>
          <p:cNvPr id="11" name="Text Placeholder 7"/>
          <p:cNvSpPr>
            <a:spLocks noGrp="1"/>
          </p:cNvSpPr>
          <p:nvPr>
            <p:ph type="body" sz="quarter" idx="13" hasCustomPrompt="1"/>
          </p:nvPr>
        </p:nvSpPr>
        <p:spPr>
          <a:xfrm>
            <a:off x="6428740" y="6580045"/>
            <a:ext cx="2009085"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dirty="0"/>
              <a:t>Click to edit Presenter Name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3882" y="273260"/>
            <a:ext cx="2290118" cy="723518"/>
          </a:xfrm>
          <a:prstGeom prst="rect">
            <a:avLst/>
          </a:prstGeom>
        </p:spPr>
      </p:pic>
    </p:spTree>
    <p:extLst>
      <p:ext uri="{BB962C8B-B14F-4D97-AF65-F5344CB8AC3E}">
        <p14:creationId xmlns:p14="http://schemas.microsoft.com/office/powerpoint/2010/main" val="13179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908800"/>
          </a:xfrm>
          <a:prstGeom prst="rect">
            <a:avLst/>
          </a:prstGeom>
        </p:spPr>
      </p:pic>
      <p:sp>
        <p:nvSpPr>
          <p:cNvPr id="2" name="Title 1"/>
          <p:cNvSpPr>
            <a:spLocks noGrp="1"/>
          </p:cNvSpPr>
          <p:nvPr>
            <p:ph type="title"/>
          </p:nvPr>
        </p:nvSpPr>
        <p:spPr>
          <a:xfrm>
            <a:off x="623888" y="1709739"/>
            <a:ext cx="7886700" cy="2852737"/>
          </a:xfrm>
        </p:spPr>
        <p:txBody>
          <a:bodyPr anchor="ctr">
            <a:normAutofit/>
          </a:bodyPr>
          <a:lstStyle>
            <a:lvl1pPr algn="l">
              <a:defRPr sz="5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1214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_No Title">
    <p:spTree>
      <p:nvGrpSpPr>
        <p:cNvPr id="1" name=""/>
        <p:cNvGrpSpPr/>
        <p:nvPr/>
      </p:nvGrpSpPr>
      <p:grpSpPr>
        <a:xfrm>
          <a:off x="0" y="0"/>
          <a:ext cx="0" cy="0"/>
          <a:chOff x="0" y="0"/>
          <a:chExt cx="0" cy="0"/>
        </a:xfrm>
      </p:grpSpPr>
      <p:sp>
        <p:nvSpPr>
          <p:cNvPr id="10" name="Rectangle 9"/>
          <p:cNvSpPr/>
          <p:nvPr userDrawn="1"/>
        </p:nvSpPr>
        <p:spPr>
          <a:xfrm>
            <a:off x="6932023" y="296091"/>
            <a:ext cx="2211977"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1325" y="365127"/>
            <a:ext cx="6311367" cy="65344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9842" y="1937916"/>
            <a:ext cx="3868340"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937916"/>
            <a:ext cx="3887391"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www.synapse-energy.com  |  ©2022 Synapse Energy Economics Inc. All rights reserved.</a:t>
            </a:r>
            <a:endParaRPr lang="en-US" dirty="0"/>
          </a:p>
        </p:txBody>
      </p:sp>
      <p:sp>
        <p:nvSpPr>
          <p:cNvPr id="7" name="Slide Number Placeholder 6"/>
          <p:cNvSpPr>
            <a:spLocks noGrp="1"/>
          </p:cNvSpPr>
          <p:nvPr>
            <p:ph type="sldNum" sz="quarter" idx="12"/>
          </p:nvPr>
        </p:nvSpPr>
        <p:spPr/>
        <p:txBody>
          <a:bodyPr/>
          <a:lstStyle/>
          <a:p>
            <a:fld id="{1B79225A-044F-47AC-A466-ADAA88F41AF1}" type="slidenum">
              <a:rPr lang="en-US" smtClean="0"/>
              <a:t>‹N°›</a:t>
            </a:fld>
            <a:endParaRPr lang="en-US" dirty="0"/>
          </a:p>
        </p:txBody>
      </p:sp>
      <p:sp>
        <p:nvSpPr>
          <p:cNvPr id="9" name="Text Placeholder 7"/>
          <p:cNvSpPr>
            <a:spLocks noGrp="1"/>
          </p:cNvSpPr>
          <p:nvPr>
            <p:ph type="body" sz="quarter" idx="13" hasCustomPrompt="1"/>
          </p:nvPr>
        </p:nvSpPr>
        <p:spPr>
          <a:xfrm>
            <a:off x="6428740" y="6580045"/>
            <a:ext cx="2009085"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dirty="0"/>
              <a:t>Click to edit Presenter Name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5643" y="273260"/>
            <a:ext cx="2298356" cy="723518"/>
          </a:xfrm>
          <a:prstGeom prst="rect">
            <a:avLst/>
          </a:prstGeom>
        </p:spPr>
      </p:pic>
    </p:spTree>
    <p:extLst>
      <p:ext uri="{BB962C8B-B14F-4D97-AF65-F5344CB8AC3E}">
        <p14:creationId xmlns:p14="http://schemas.microsoft.com/office/powerpoint/2010/main" val="350290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_w Title">
    <p:spTree>
      <p:nvGrpSpPr>
        <p:cNvPr id="1" name=""/>
        <p:cNvGrpSpPr/>
        <p:nvPr/>
      </p:nvGrpSpPr>
      <p:grpSpPr>
        <a:xfrm>
          <a:off x="0" y="0"/>
          <a:ext cx="0" cy="0"/>
          <a:chOff x="0" y="0"/>
          <a:chExt cx="0" cy="0"/>
        </a:xfrm>
      </p:grpSpPr>
      <p:sp>
        <p:nvSpPr>
          <p:cNvPr id="12" name="Rectangle 11"/>
          <p:cNvSpPr/>
          <p:nvPr userDrawn="1"/>
        </p:nvSpPr>
        <p:spPr>
          <a:xfrm>
            <a:off x="6932023" y="296091"/>
            <a:ext cx="2211977"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1325" y="365127"/>
            <a:ext cx="6397183" cy="65344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11400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937916"/>
            <a:ext cx="3868340"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14004"/>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937916"/>
            <a:ext cx="3887391"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www.synapse-energy.com  |  ©2022 Synapse Energy Economics Inc. All rights reserved.</a:t>
            </a:r>
            <a:endParaRPr lang="en-US" dirty="0"/>
          </a:p>
        </p:txBody>
      </p:sp>
      <p:sp>
        <p:nvSpPr>
          <p:cNvPr id="9" name="Slide Number Placeholder 8"/>
          <p:cNvSpPr>
            <a:spLocks noGrp="1"/>
          </p:cNvSpPr>
          <p:nvPr>
            <p:ph type="sldNum" sz="quarter" idx="12"/>
          </p:nvPr>
        </p:nvSpPr>
        <p:spPr/>
        <p:txBody>
          <a:bodyPr/>
          <a:lstStyle/>
          <a:p>
            <a:fld id="{1B79225A-044F-47AC-A466-ADAA88F41AF1}" type="slidenum">
              <a:rPr lang="en-US" smtClean="0"/>
              <a:t>‹N°›</a:t>
            </a:fld>
            <a:endParaRPr lang="en-US"/>
          </a:p>
        </p:txBody>
      </p:sp>
      <p:sp>
        <p:nvSpPr>
          <p:cNvPr id="11" name="Text Placeholder 7"/>
          <p:cNvSpPr>
            <a:spLocks noGrp="1"/>
          </p:cNvSpPr>
          <p:nvPr>
            <p:ph type="body" sz="quarter" idx="13" hasCustomPrompt="1"/>
          </p:nvPr>
        </p:nvSpPr>
        <p:spPr>
          <a:xfrm>
            <a:off x="6428740" y="6580045"/>
            <a:ext cx="2009085"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dirty="0"/>
              <a:t>Click to edit Presenter Name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2023" y="273260"/>
            <a:ext cx="2211976" cy="723518"/>
          </a:xfrm>
          <a:prstGeom prst="rect">
            <a:avLst/>
          </a:prstGeom>
        </p:spPr>
      </p:pic>
    </p:spTree>
    <p:extLst>
      <p:ext uri="{BB962C8B-B14F-4D97-AF65-F5344CB8AC3E}">
        <p14:creationId xmlns:p14="http://schemas.microsoft.com/office/powerpoint/2010/main" val="129679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9" name="Rectangle 8"/>
          <p:cNvSpPr/>
          <p:nvPr userDrawn="1"/>
        </p:nvSpPr>
        <p:spPr>
          <a:xfrm>
            <a:off x="6932023" y="296091"/>
            <a:ext cx="2211977"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1326" y="365127"/>
            <a:ext cx="6303128" cy="653446"/>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www.synapse-energy.com  |  ©2022 Synapse Energy Economics Inc. All rights reserved.</a:t>
            </a:r>
            <a:endParaRPr lang="en-US" dirty="0"/>
          </a:p>
        </p:txBody>
      </p:sp>
      <p:sp>
        <p:nvSpPr>
          <p:cNvPr id="5" name="Slide Number Placeholder 4"/>
          <p:cNvSpPr>
            <a:spLocks noGrp="1"/>
          </p:cNvSpPr>
          <p:nvPr>
            <p:ph type="sldNum" sz="quarter" idx="12"/>
          </p:nvPr>
        </p:nvSpPr>
        <p:spPr/>
        <p:txBody>
          <a:bodyPr/>
          <a:lstStyle/>
          <a:p>
            <a:fld id="{1B79225A-044F-47AC-A466-ADAA88F41AF1}" type="slidenum">
              <a:rPr lang="en-US" smtClean="0"/>
              <a:t>‹N°›</a:t>
            </a:fld>
            <a:endParaRPr lang="en-US"/>
          </a:p>
        </p:txBody>
      </p:sp>
      <p:sp>
        <p:nvSpPr>
          <p:cNvPr id="7" name="Content Placeholder 5"/>
          <p:cNvSpPr>
            <a:spLocks noGrp="1"/>
          </p:cNvSpPr>
          <p:nvPr>
            <p:ph sz="quarter" idx="4"/>
          </p:nvPr>
        </p:nvSpPr>
        <p:spPr>
          <a:xfrm>
            <a:off x="487330" y="1303409"/>
            <a:ext cx="8142669" cy="4828450"/>
          </a:xfrm>
        </p:spPr>
        <p:txBody>
          <a:bodyPr>
            <a:noAutofit/>
          </a:bodyPr>
          <a:lstStyle>
            <a:lvl1pPr marL="119063" indent="0">
              <a:lnSpc>
                <a:spcPts val="2400"/>
              </a:lnSpc>
              <a:spcBef>
                <a:spcPts val="0"/>
              </a:spcBef>
              <a:buFont typeface="Arial" panose="020B0604020202020204" pitchFamily="34" charset="0"/>
              <a:buChar char=" "/>
              <a:defRPr sz="1800"/>
            </a:lvl1pPr>
            <a:lvl2pPr marL="347663" indent="-173038">
              <a:lnSpc>
                <a:spcPts val="2400"/>
              </a:lnSpc>
              <a:spcBef>
                <a:spcPts val="0"/>
              </a:spcBef>
              <a:buClr>
                <a:schemeClr val="tx2"/>
              </a:buClr>
              <a:defRPr sz="1600" i="1"/>
            </a:lvl2pPr>
          </a:lstStyle>
          <a:p>
            <a:pPr lvl="0"/>
            <a:r>
              <a:rPr lang="en-US"/>
              <a:t>Click to edit Master text styles</a:t>
            </a:r>
          </a:p>
          <a:p>
            <a:pPr lvl="1"/>
            <a:r>
              <a:rPr lang="en-US"/>
              <a:t>Second level</a:t>
            </a:r>
          </a:p>
        </p:txBody>
      </p:sp>
      <p:sp>
        <p:nvSpPr>
          <p:cNvPr id="8" name="Text Placeholder 7"/>
          <p:cNvSpPr>
            <a:spLocks noGrp="1"/>
          </p:cNvSpPr>
          <p:nvPr>
            <p:ph type="body" sz="quarter" idx="13" hasCustomPrompt="1"/>
          </p:nvPr>
        </p:nvSpPr>
        <p:spPr>
          <a:xfrm>
            <a:off x="6428740" y="6580045"/>
            <a:ext cx="2009085"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dirty="0"/>
              <a:t>Click to edit Presenter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7405" y="273260"/>
            <a:ext cx="2306594" cy="723518"/>
          </a:xfrm>
          <a:prstGeom prst="rect">
            <a:avLst/>
          </a:prstGeom>
        </p:spPr>
      </p:pic>
    </p:spTree>
    <p:extLst>
      <p:ext uri="{BB962C8B-B14F-4D97-AF65-F5344CB8AC3E}">
        <p14:creationId xmlns:p14="http://schemas.microsoft.com/office/powerpoint/2010/main" val="97696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6908800"/>
          </a:xfrm>
          <a:prstGeom prst="rect">
            <a:avLst/>
          </a:prstGeom>
        </p:spPr>
      </p:pic>
      <p:sp>
        <p:nvSpPr>
          <p:cNvPr id="2" name="Title Placeholder 1"/>
          <p:cNvSpPr>
            <a:spLocks noGrp="1"/>
          </p:cNvSpPr>
          <p:nvPr>
            <p:ph type="title"/>
          </p:nvPr>
        </p:nvSpPr>
        <p:spPr>
          <a:xfrm>
            <a:off x="501325" y="365127"/>
            <a:ext cx="6397183" cy="65344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01325" y="1145894"/>
            <a:ext cx="8284456" cy="50310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29381" y="6498993"/>
            <a:ext cx="5577840" cy="390124"/>
          </a:xfrm>
          <a:prstGeom prst="rect">
            <a:avLst/>
          </a:prstGeom>
        </p:spPr>
        <p:txBody>
          <a:bodyPr vert="horz" lIns="91440" tIns="45720" rIns="91440" bIns="45720" rtlCol="0" anchor="ctr"/>
          <a:lstStyle>
            <a:lvl1pPr algn="l">
              <a:defRPr sz="1000">
                <a:solidFill>
                  <a:schemeClr val="accent3"/>
                </a:solidFill>
                <a:latin typeface="Calibri" panose="020F0502020204030204" pitchFamily="34" charset="0"/>
              </a:defRPr>
            </a:lvl1pPr>
          </a:lstStyle>
          <a:p>
            <a:r>
              <a:rPr lang="en-US" dirty="0" err="1"/>
              <a:t>www.synapse-energy.com</a:t>
            </a:r>
            <a:r>
              <a:rPr lang="en-US" dirty="0"/>
              <a:t>  |  ©2022 Synapse Energy Economics Inc. All rights reserved.</a:t>
            </a:r>
          </a:p>
        </p:txBody>
      </p:sp>
      <p:sp>
        <p:nvSpPr>
          <p:cNvPr id="6" name="Slide Number Placeholder 5"/>
          <p:cNvSpPr>
            <a:spLocks noGrp="1"/>
          </p:cNvSpPr>
          <p:nvPr>
            <p:ph type="sldNum" sz="quarter" idx="4"/>
          </p:nvPr>
        </p:nvSpPr>
        <p:spPr>
          <a:xfrm>
            <a:off x="8247017" y="6498992"/>
            <a:ext cx="395222" cy="393192"/>
          </a:xfrm>
          <a:prstGeom prst="rect">
            <a:avLst/>
          </a:prstGeom>
        </p:spPr>
        <p:txBody>
          <a:bodyPr vert="horz" lIns="91440" tIns="45720" rIns="91440" bIns="45720" rtlCol="0" anchor="ctr"/>
          <a:lstStyle>
            <a:lvl1pPr algn="r">
              <a:defRPr sz="1000">
                <a:solidFill>
                  <a:schemeClr val="accent3"/>
                </a:solidFill>
                <a:latin typeface="Calibri" panose="020F0502020204030204" pitchFamily="34" charset="0"/>
              </a:defRPr>
            </a:lvl1pPr>
          </a:lstStyle>
          <a:p>
            <a:fld id="{1B79225A-044F-47AC-A466-ADAA88F41AF1}" type="slidenum">
              <a:rPr lang="en-US" smtClean="0"/>
              <a:pPr/>
              <a:t>‹N°›</a:t>
            </a:fld>
            <a:endParaRPr lang="en-US" dirty="0"/>
          </a:p>
        </p:txBody>
      </p:sp>
    </p:spTree>
    <p:extLst>
      <p:ext uri="{BB962C8B-B14F-4D97-AF65-F5344CB8AC3E}">
        <p14:creationId xmlns:p14="http://schemas.microsoft.com/office/powerpoint/2010/main" val="3069191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4" r:id="rId4"/>
    <p:sldLayoutId id="2147483665" r:id="rId5"/>
    <p:sldLayoutId id="2147483663" r:id="rId6"/>
    <p:sldLayoutId id="2147483664" r:id="rId7"/>
    <p:sldLayoutId id="2147483675" r:id="rId8"/>
    <p:sldLayoutId id="2147483666" r:id="rId9"/>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171450" indent="-171450" algn="l" defTabSz="914400" rtl="0" eaLnBrk="1" latinLnBrk="0" hangingPunct="1">
        <a:lnSpc>
          <a:spcPts val="26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514350" indent="-17145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971550" indent="-17145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428750" indent="-17145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1828800" indent="-17145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1.xml"/><Relationship Id="rId7"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7.xml"/><Relationship Id="rId7"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s>
</file>

<file path=ppt/slides/_rels/slide13.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1.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s>
</file>

<file path=ppt/slides/_rels/slide14.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2.xml"/><Relationship Id="rId5" Type="http://schemas.openxmlformats.org/officeDocument/2006/relationships/tags" Target="../tags/tag65.xml"/><Relationship Id="rId4" Type="http://schemas.openxmlformats.org/officeDocument/2006/relationships/tags" Target="../tags/tag64.xml"/></Relationships>
</file>

<file path=ppt/slides/_rels/slide15.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s>
</file>

<file path=ppt/slides/_rels/slide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tags" Target="../tags/tag7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6.xml"/></Relationships>
</file>

<file path=ppt/slides/_rels/slide1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2.xml"/><Relationship Id="rId5" Type="http://schemas.openxmlformats.org/officeDocument/2006/relationships/tags" Target="../tags/tag81.xml"/><Relationship Id="rId4" Type="http://schemas.openxmlformats.org/officeDocument/2006/relationships/tags" Target="../tags/tag80.xml"/></Relationships>
</file>

<file path=ppt/slides/_rels/slide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2.xml"/><Relationship Id="rId5" Type="http://schemas.openxmlformats.org/officeDocument/2006/relationships/tags" Target="../tags/tag86.xml"/><Relationship Id="rId4" Type="http://schemas.openxmlformats.org/officeDocument/2006/relationships/tags" Target="../tags/tag85.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2.xml"/><Relationship Id="rId5" Type="http://schemas.openxmlformats.org/officeDocument/2006/relationships/tags" Target="../tags/tag91.xml"/><Relationship Id="rId4" Type="http://schemas.openxmlformats.org/officeDocument/2006/relationships/tags" Target="../tags/tag90.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94.xml"/><Relationship Id="rId7"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9"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3.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4.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5.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6.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7.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8.xml"/></Relationships>
</file>

<file path=ppt/slides/_rels/slide29.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tags" Target="../tags/tag13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4.xml"/></Relationships>
</file>

<file path=ppt/slides/_rels/slide31.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s>
</file>

<file path=ppt/slides/_rels/slide32.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Layout" Target="../slideLayouts/slideLayout2.xml"/><Relationship Id="rId5" Type="http://schemas.openxmlformats.org/officeDocument/2006/relationships/tags" Target="../tags/tag145.xml"/><Relationship Id="rId4" Type="http://schemas.openxmlformats.org/officeDocument/2006/relationships/tags" Target="../tags/tag144.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en-US" dirty="0"/>
              <a:t>Summary of Evidence on Business Risk</a:t>
            </a:r>
          </a:p>
        </p:txBody>
      </p:sp>
      <p:sp>
        <p:nvSpPr>
          <p:cNvPr id="3" name="Subtitle 2"/>
          <p:cNvSpPr>
            <a:spLocks noGrp="1"/>
          </p:cNvSpPr>
          <p:nvPr>
            <p:ph type="subTitle" idx="1"/>
            <p:custDataLst>
              <p:tags r:id="rId2"/>
            </p:custDataLst>
          </p:nvPr>
        </p:nvSpPr>
        <p:spPr/>
        <p:txBody>
          <a:bodyPr/>
          <a:lstStyle/>
          <a:p>
            <a:r>
              <a:rPr lang="en-US" dirty="0"/>
              <a:t>Case No. R-4156-2021</a:t>
            </a:r>
          </a:p>
        </p:txBody>
      </p:sp>
      <p:sp>
        <p:nvSpPr>
          <p:cNvPr id="4" name="Footer Placeholder 3"/>
          <p:cNvSpPr>
            <a:spLocks noGrp="1"/>
          </p:cNvSpPr>
          <p:nvPr>
            <p:ph type="ftr" sz="quarter" idx="11"/>
            <p:custDataLst>
              <p:tags r:id="rId3"/>
            </p:custDataLst>
          </p:nvPr>
        </p:nvSpPr>
        <p:spPr/>
        <p:txBody>
          <a:bodyPr/>
          <a:lstStyle/>
          <a:p>
            <a:r>
              <a:rPr lang="en-US"/>
              <a:t>www.synapse-energy.com  |  ©2022 Synapse Energy Economics Inc. All rights reserved.</a:t>
            </a:r>
            <a:endParaRPr lang="en-US" dirty="0"/>
          </a:p>
        </p:txBody>
      </p:sp>
      <p:sp>
        <p:nvSpPr>
          <p:cNvPr id="5" name="Slide Number Placeholder 4"/>
          <p:cNvSpPr>
            <a:spLocks noGrp="1"/>
          </p:cNvSpPr>
          <p:nvPr>
            <p:ph type="sldNum" sz="quarter" idx="4294967295"/>
            <p:custDataLst>
              <p:tags r:id="rId4"/>
            </p:custDataLst>
          </p:nvPr>
        </p:nvSpPr>
        <p:spPr>
          <a:xfrm>
            <a:off x="9399270" y="6458672"/>
            <a:ext cx="419433" cy="393192"/>
          </a:xfrm>
        </p:spPr>
        <p:txBody>
          <a:bodyPr/>
          <a:lstStyle/>
          <a:p>
            <a:fld id="{1B79225A-044F-47AC-A466-ADAA88F41AF1}" type="slidenum">
              <a:rPr lang="en-US" smtClean="0"/>
              <a:pPr/>
              <a:t>1</a:t>
            </a:fld>
            <a:endParaRPr lang="en-US" dirty="0"/>
          </a:p>
        </p:txBody>
      </p:sp>
      <p:sp>
        <p:nvSpPr>
          <p:cNvPr id="6" name="Text Placeholder 5"/>
          <p:cNvSpPr>
            <a:spLocks noGrp="1"/>
          </p:cNvSpPr>
          <p:nvPr>
            <p:ph type="body" sz="quarter" idx="14"/>
            <p:custDataLst>
              <p:tags r:id="rId5"/>
            </p:custDataLst>
          </p:nvPr>
        </p:nvSpPr>
        <p:spPr/>
        <p:txBody>
          <a:bodyPr/>
          <a:lstStyle/>
          <a:p>
            <a:r>
              <a:rPr lang="en-US" dirty="0"/>
              <a:t>June 17, 2022</a:t>
            </a:r>
          </a:p>
        </p:txBody>
      </p:sp>
      <p:sp>
        <p:nvSpPr>
          <p:cNvPr id="7" name="Text Placeholder 6"/>
          <p:cNvSpPr>
            <a:spLocks noGrp="1"/>
          </p:cNvSpPr>
          <p:nvPr>
            <p:ph type="body" sz="quarter" idx="15"/>
            <p:custDataLst>
              <p:tags r:id="rId6"/>
            </p:custDataLst>
          </p:nvPr>
        </p:nvSpPr>
        <p:spPr/>
        <p:txBody>
          <a:bodyPr/>
          <a:lstStyle/>
          <a:p>
            <a:r>
              <a:rPr lang="en-US" dirty="0"/>
              <a:t>Asa S. Hopkins, PhD</a:t>
            </a:r>
          </a:p>
        </p:txBody>
      </p:sp>
    </p:spTree>
    <p:extLst>
      <p:ext uri="{BB962C8B-B14F-4D97-AF65-F5344CB8AC3E}">
        <p14:creationId xmlns:p14="http://schemas.microsoft.com/office/powerpoint/2010/main" val="7988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81BF0E-7C57-E91C-D8B8-7CD2D0BD4FF9}"/>
              </a:ext>
            </a:extLst>
          </p:cNvPr>
          <p:cNvSpPr>
            <a:spLocks noGrp="1"/>
          </p:cNvSpPr>
          <p:nvPr>
            <p:ph type="sldNum" sz="quarter" idx="12"/>
            <p:custDataLst>
              <p:tags r:id="rId1"/>
            </p:custDataLst>
          </p:nvPr>
        </p:nvSpPr>
        <p:spPr/>
        <p:txBody>
          <a:bodyPr/>
          <a:lstStyle/>
          <a:p>
            <a:fld id="{1B79225A-044F-47AC-A466-ADAA88F41AF1}" type="slidenum">
              <a:rPr lang="en-US" smtClean="0"/>
              <a:pPr/>
              <a:t>10</a:t>
            </a:fld>
            <a:endParaRPr lang="en-US" dirty="0"/>
          </a:p>
        </p:txBody>
      </p:sp>
      <p:sp>
        <p:nvSpPr>
          <p:cNvPr id="3" name="Title 2">
            <a:extLst>
              <a:ext uri="{FF2B5EF4-FFF2-40B4-BE49-F238E27FC236}">
                <a16:creationId xmlns:a16="http://schemas.microsoft.com/office/drawing/2014/main" id="{7A5CA1D8-95E7-261F-3D32-52601E1B6476}"/>
              </a:ext>
            </a:extLst>
          </p:cNvPr>
          <p:cNvSpPr>
            <a:spLocks noGrp="1"/>
          </p:cNvSpPr>
          <p:nvPr>
            <p:ph type="title"/>
            <p:custDataLst>
              <p:tags r:id="rId2"/>
            </p:custDataLst>
          </p:nvPr>
        </p:nvSpPr>
        <p:spPr/>
        <p:txBody>
          <a:bodyPr/>
          <a:lstStyle/>
          <a:p>
            <a:r>
              <a:rPr lang="en-US" dirty="0"/>
              <a:t>Return on Equity for Énergir</a:t>
            </a:r>
          </a:p>
        </p:txBody>
      </p:sp>
      <p:sp>
        <p:nvSpPr>
          <p:cNvPr id="5" name="Footer Placeholder 4">
            <a:extLst>
              <a:ext uri="{FF2B5EF4-FFF2-40B4-BE49-F238E27FC236}">
                <a16:creationId xmlns:a16="http://schemas.microsoft.com/office/drawing/2014/main" id="{76956C63-0679-A7B5-F4E5-1D30840ECE76}"/>
              </a:ext>
            </a:extLst>
          </p:cNvPr>
          <p:cNvSpPr>
            <a:spLocks noGrp="1"/>
          </p:cNvSpPr>
          <p:nvPr>
            <p:ph type="ftr" sz="quarter" idx="11"/>
            <p:custDataLst>
              <p:tags r:id="rId3"/>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43110F9A-FFDD-3B6C-61F5-EBDB833EDF69}"/>
              </a:ext>
            </a:extLst>
          </p:cNvPr>
          <p:cNvSpPr>
            <a:spLocks noGrp="1"/>
          </p:cNvSpPr>
          <p:nvPr>
            <p:ph type="body" sz="quarter" idx="13"/>
            <p:custDataLst>
              <p:tags r:id="rId4"/>
            </p:custDataLst>
          </p:nvPr>
        </p:nvSpPr>
        <p:spPr/>
        <p:txBody>
          <a:bodyPr/>
          <a:lstStyle/>
          <a:p>
            <a:r>
              <a:rPr lang="en-US" dirty="0"/>
              <a:t>Dr. Asa Hopkins</a:t>
            </a:r>
          </a:p>
          <a:p>
            <a:endParaRPr lang="en-US" dirty="0"/>
          </a:p>
        </p:txBody>
      </p:sp>
      <p:pic>
        <p:nvPicPr>
          <p:cNvPr id="7" name="Graphic 1">
            <a:extLst>
              <a:ext uri="{FF2B5EF4-FFF2-40B4-BE49-F238E27FC236}">
                <a16:creationId xmlns:a16="http://schemas.microsoft.com/office/drawing/2014/main" id="{10FEB8D2-B8F0-5BE0-FCA0-75A9E3A545BF}"/>
              </a:ext>
            </a:extLst>
          </p:cNvPr>
          <p:cNvPicPr>
            <a:picLocks noGrp="1" noChangeAspect="1"/>
          </p:cNvPicPr>
          <p:nvPr>
            <p:ph idx="1"/>
            <p:custDataLst>
              <p:tags r:id="rId5"/>
            </p:custDataLst>
          </p:nvPr>
        </p:nvPicPr>
        <p:blipFill>
          <a:blip r:embed="rId8">
            <a:extLst>
              <a:ext uri="{96DAC541-7B7A-43D3-8B79-37D633B846F1}">
                <asvg:svgBlip xmlns:asvg="http://schemas.microsoft.com/office/drawing/2016/SVG/main" r:embed="rId9"/>
              </a:ext>
            </a:extLst>
          </a:blip>
          <a:stretch>
            <a:fillRect/>
          </a:stretch>
        </p:blipFill>
        <p:spPr>
          <a:xfrm>
            <a:off x="1195387" y="1684338"/>
            <a:ext cx="6896100" cy="4127500"/>
          </a:xfrm>
          <a:prstGeom prst="rect">
            <a:avLst/>
          </a:prstGeom>
        </p:spPr>
      </p:pic>
      <p:sp>
        <p:nvSpPr>
          <p:cNvPr id="8" name="TextBox 7">
            <a:extLst>
              <a:ext uri="{FF2B5EF4-FFF2-40B4-BE49-F238E27FC236}">
                <a16:creationId xmlns:a16="http://schemas.microsoft.com/office/drawing/2014/main" id="{51699804-41A7-207D-AE19-FB41FB825B28}"/>
              </a:ext>
            </a:extLst>
          </p:cNvPr>
          <p:cNvSpPr txBox="1"/>
          <p:nvPr>
            <p:custDataLst>
              <p:tags r:id="rId6"/>
            </p:custDataLst>
          </p:nvPr>
        </p:nvSpPr>
        <p:spPr>
          <a:xfrm>
            <a:off x="1266521" y="5970749"/>
            <a:ext cx="4103559" cy="369332"/>
          </a:xfrm>
          <a:prstGeom prst="rect">
            <a:avLst/>
          </a:prstGeom>
          <a:noFill/>
        </p:spPr>
        <p:txBody>
          <a:bodyPr wrap="none" rtlCol="0">
            <a:spAutoFit/>
          </a:bodyPr>
          <a:lstStyle/>
          <a:p>
            <a:r>
              <a:rPr lang="en-US" dirty="0"/>
              <a:t>Standard deviation of achieved ROE: 0.5%</a:t>
            </a:r>
          </a:p>
        </p:txBody>
      </p:sp>
    </p:spTree>
    <p:extLst>
      <p:ext uri="{BB962C8B-B14F-4D97-AF65-F5344CB8AC3E}">
        <p14:creationId xmlns:p14="http://schemas.microsoft.com/office/powerpoint/2010/main" val="2962784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5D167D-0ADE-46A3-198F-E5F46E588CC4}"/>
              </a:ext>
            </a:extLst>
          </p:cNvPr>
          <p:cNvSpPr>
            <a:spLocks noGrp="1"/>
          </p:cNvSpPr>
          <p:nvPr>
            <p:ph type="sldNum" sz="quarter" idx="12"/>
            <p:custDataLst>
              <p:tags r:id="rId1"/>
            </p:custDataLst>
          </p:nvPr>
        </p:nvSpPr>
        <p:spPr/>
        <p:txBody>
          <a:bodyPr/>
          <a:lstStyle/>
          <a:p>
            <a:fld id="{1B79225A-044F-47AC-A466-ADAA88F41AF1}" type="slidenum">
              <a:rPr lang="en-US" smtClean="0"/>
              <a:pPr/>
              <a:t>11</a:t>
            </a:fld>
            <a:endParaRPr lang="en-US" dirty="0"/>
          </a:p>
        </p:txBody>
      </p:sp>
      <p:sp>
        <p:nvSpPr>
          <p:cNvPr id="3" name="Title 2">
            <a:extLst>
              <a:ext uri="{FF2B5EF4-FFF2-40B4-BE49-F238E27FC236}">
                <a16:creationId xmlns:a16="http://schemas.microsoft.com/office/drawing/2014/main" id="{6F51A3D8-46D0-88E6-4A10-64C3D73A306A}"/>
              </a:ext>
            </a:extLst>
          </p:cNvPr>
          <p:cNvSpPr>
            <a:spLocks noGrp="1"/>
          </p:cNvSpPr>
          <p:nvPr>
            <p:ph type="title"/>
            <p:custDataLst>
              <p:tags r:id="rId2"/>
            </p:custDataLst>
          </p:nvPr>
        </p:nvSpPr>
        <p:spPr/>
        <p:txBody>
          <a:bodyPr/>
          <a:lstStyle/>
          <a:p>
            <a:r>
              <a:rPr lang="en-US" dirty="0"/>
              <a:t>Return on Equity for Gazifère</a:t>
            </a:r>
          </a:p>
        </p:txBody>
      </p:sp>
      <p:sp>
        <p:nvSpPr>
          <p:cNvPr id="5" name="Footer Placeholder 4">
            <a:extLst>
              <a:ext uri="{FF2B5EF4-FFF2-40B4-BE49-F238E27FC236}">
                <a16:creationId xmlns:a16="http://schemas.microsoft.com/office/drawing/2014/main" id="{E7865B37-8246-E937-96FF-8C34D621DED7}"/>
              </a:ext>
            </a:extLst>
          </p:cNvPr>
          <p:cNvSpPr>
            <a:spLocks noGrp="1"/>
          </p:cNvSpPr>
          <p:nvPr>
            <p:ph type="ftr" sz="quarter" idx="11"/>
            <p:custDataLst>
              <p:tags r:id="rId3"/>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31067DF1-D245-6BA1-5CE5-FB767A4F7E7C}"/>
              </a:ext>
            </a:extLst>
          </p:cNvPr>
          <p:cNvSpPr>
            <a:spLocks noGrp="1"/>
          </p:cNvSpPr>
          <p:nvPr>
            <p:ph type="body" sz="quarter" idx="13"/>
            <p:custDataLst>
              <p:tags r:id="rId4"/>
            </p:custDataLst>
          </p:nvPr>
        </p:nvSpPr>
        <p:spPr/>
        <p:txBody>
          <a:bodyPr/>
          <a:lstStyle/>
          <a:p>
            <a:r>
              <a:rPr lang="en-US" dirty="0"/>
              <a:t>Dr. Asa Hopkins</a:t>
            </a:r>
          </a:p>
          <a:p>
            <a:endParaRPr lang="en-US" dirty="0"/>
          </a:p>
        </p:txBody>
      </p:sp>
      <p:pic>
        <p:nvPicPr>
          <p:cNvPr id="7" name="Graphic 7">
            <a:extLst>
              <a:ext uri="{FF2B5EF4-FFF2-40B4-BE49-F238E27FC236}">
                <a16:creationId xmlns:a16="http://schemas.microsoft.com/office/drawing/2014/main" id="{133F2321-E378-1BEB-42AE-32345150CDE4}"/>
              </a:ext>
            </a:extLst>
          </p:cNvPr>
          <p:cNvPicPr>
            <a:picLocks noGrp="1" noChangeAspect="1"/>
          </p:cNvPicPr>
          <p:nvPr>
            <p:ph idx="1"/>
            <p:custDataLst>
              <p:tags r:id="rId5"/>
            </p:custDataLst>
          </p:nvPr>
        </p:nvPicPr>
        <p:blipFill>
          <a:blip r:embed="rId8">
            <a:extLst>
              <a:ext uri="{96DAC541-7B7A-43D3-8B79-37D633B846F1}">
                <asvg:svgBlip xmlns:asvg="http://schemas.microsoft.com/office/drawing/2016/SVG/main" r:embed="rId9"/>
              </a:ext>
            </a:extLst>
          </a:blip>
          <a:stretch>
            <a:fillRect/>
          </a:stretch>
        </p:blipFill>
        <p:spPr>
          <a:xfrm>
            <a:off x="1195387" y="1671638"/>
            <a:ext cx="6896100" cy="4152900"/>
          </a:xfrm>
          <a:prstGeom prst="rect">
            <a:avLst/>
          </a:prstGeom>
        </p:spPr>
      </p:pic>
      <p:sp>
        <p:nvSpPr>
          <p:cNvPr id="8" name="TextBox 7">
            <a:extLst>
              <a:ext uri="{FF2B5EF4-FFF2-40B4-BE49-F238E27FC236}">
                <a16:creationId xmlns:a16="http://schemas.microsoft.com/office/drawing/2014/main" id="{6E50421A-DA43-3076-ACF6-57A4F36ECDBB}"/>
              </a:ext>
            </a:extLst>
          </p:cNvPr>
          <p:cNvSpPr txBox="1"/>
          <p:nvPr>
            <p:custDataLst>
              <p:tags r:id="rId6"/>
            </p:custDataLst>
          </p:nvPr>
        </p:nvSpPr>
        <p:spPr>
          <a:xfrm>
            <a:off x="1266521" y="5970749"/>
            <a:ext cx="4220579" cy="369332"/>
          </a:xfrm>
          <a:prstGeom prst="rect">
            <a:avLst/>
          </a:prstGeom>
          <a:noFill/>
        </p:spPr>
        <p:txBody>
          <a:bodyPr wrap="none" rtlCol="0">
            <a:spAutoFit/>
          </a:bodyPr>
          <a:lstStyle/>
          <a:p>
            <a:r>
              <a:rPr lang="en-US" dirty="0"/>
              <a:t>Standard deviation of achieved ROE: 0.68%</a:t>
            </a:r>
          </a:p>
        </p:txBody>
      </p:sp>
    </p:spTree>
    <p:extLst>
      <p:ext uri="{BB962C8B-B14F-4D97-AF65-F5344CB8AC3E}">
        <p14:creationId xmlns:p14="http://schemas.microsoft.com/office/powerpoint/2010/main" val="3970811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E2BA56-7127-3891-A952-D72FB73DEA8A}"/>
              </a:ext>
            </a:extLst>
          </p:cNvPr>
          <p:cNvSpPr>
            <a:spLocks noGrp="1"/>
          </p:cNvSpPr>
          <p:nvPr>
            <p:ph type="sldNum" sz="quarter" idx="12"/>
            <p:custDataLst>
              <p:tags r:id="rId1"/>
            </p:custDataLst>
          </p:nvPr>
        </p:nvSpPr>
        <p:spPr/>
        <p:txBody>
          <a:bodyPr/>
          <a:lstStyle/>
          <a:p>
            <a:fld id="{1B79225A-044F-47AC-A466-ADAA88F41AF1}" type="slidenum">
              <a:rPr lang="en-US" smtClean="0"/>
              <a:pPr/>
              <a:t>12</a:t>
            </a:fld>
            <a:endParaRPr lang="en-US" dirty="0"/>
          </a:p>
        </p:txBody>
      </p:sp>
      <p:sp>
        <p:nvSpPr>
          <p:cNvPr id="3" name="Title 2">
            <a:extLst>
              <a:ext uri="{FF2B5EF4-FFF2-40B4-BE49-F238E27FC236}">
                <a16:creationId xmlns:a16="http://schemas.microsoft.com/office/drawing/2014/main" id="{27AD7444-2702-4787-4D12-B855450EAED9}"/>
              </a:ext>
            </a:extLst>
          </p:cNvPr>
          <p:cNvSpPr>
            <a:spLocks noGrp="1"/>
          </p:cNvSpPr>
          <p:nvPr>
            <p:ph type="title"/>
            <p:custDataLst>
              <p:tags r:id="rId2"/>
            </p:custDataLst>
          </p:nvPr>
        </p:nvSpPr>
        <p:spPr/>
        <p:txBody>
          <a:bodyPr/>
          <a:lstStyle/>
          <a:p>
            <a:r>
              <a:rPr lang="en-US" dirty="0"/>
              <a:t>Comparison with US Gas Sample</a:t>
            </a:r>
          </a:p>
        </p:txBody>
      </p:sp>
      <p:sp>
        <p:nvSpPr>
          <p:cNvPr id="4" name="Content Placeholder 3">
            <a:extLst>
              <a:ext uri="{FF2B5EF4-FFF2-40B4-BE49-F238E27FC236}">
                <a16:creationId xmlns:a16="http://schemas.microsoft.com/office/drawing/2014/main" id="{394078B7-BCC5-7BC5-A0E0-66A990E7A276}"/>
              </a:ext>
            </a:extLst>
          </p:cNvPr>
          <p:cNvSpPr>
            <a:spLocks noGrp="1"/>
          </p:cNvSpPr>
          <p:nvPr>
            <p:ph idx="1"/>
            <p:custDataLst>
              <p:tags r:id="rId3"/>
            </p:custDataLst>
          </p:nvPr>
        </p:nvSpPr>
        <p:spPr/>
        <p:txBody>
          <a:bodyPr>
            <a:normAutofit fontScale="85000" lnSpcReduction="10000"/>
          </a:bodyPr>
          <a:lstStyle/>
          <a:p>
            <a:r>
              <a:rPr lang="en-US" dirty="0"/>
              <a:t>Dr. </a:t>
            </a:r>
            <a:r>
              <a:rPr lang="en-US" dirty="0" err="1"/>
              <a:t>Villadsen</a:t>
            </a:r>
            <a:r>
              <a:rPr lang="en-US" dirty="0"/>
              <a:t> proposes use of a U.S. gas utility sample to derive a range of costs of capital experienced in the equity market</a:t>
            </a:r>
          </a:p>
          <a:p>
            <a:r>
              <a:rPr lang="en-US" dirty="0"/>
              <a:t>To use this sample for its intended purpose, need to know and account for the relative risk of the sample companies and the Québec utilities</a:t>
            </a:r>
          </a:p>
          <a:p>
            <a:r>
              <a:rPr lang="en-US" dirty="0"/>
              <a:t>To support the case that the sampled utilities are comparable, Dr. Brown states that “the utilities in the sample … have similar regulatory lag to Énergir” (Exhibit ÉGI-2, page 27, line 25)</a:t>
            </a:r>
          </a:p>
          <a:p>
            <a:r>
              <a:rPr lang="en-US" dirty="0"/>
              <a:t>However, if they had similar regulatory lag, they would have similar volatility in their achieved returns, which they do not</a:t>
            </a:r>
          </a:p>
          <a:p>
            <a:pPr lvl="1"/>
            <a:r>
              <a:rPr lang="en-US" dirty="0"/>
              <a:t>The US gas utilities also, on average, underperform their allowed ROE</a:t>
            </a:r>
          </a:p>
          <a:p>
            <a:r>
              <a:rPr lang="en-US" dirty="0"/>
              <a:t>The US gas utility sample also includes utilities that are not “essentially … pure-play local distribution” utilities (despite Dr. </a:t>
            </a:r>
            <a:r>
              <a:rPr lang="en-US" dirty="0" err="1"/>
              <a:t>Villadsen’s</a:t>
            </a:r>
            <a:r>
              <a:rPr lang="en-US" dirty="0"/>
              <a:t> claims), and utilities that have engaged in activities and lines of business that are different from the Québec utilities</a:t>
            </a:r>
          </a:p>
        </p:txBody>
      </p:sp>
      <p:sp>
        <p:nvSpPr>
          <p:cNvPr id="5" name="Footer Placeholder 4">
            <a:extLst>
              <a:ext uri="{FF2B5EF4-FFF2-40B4-BE49-F238E27FC236}">
                <a16:creationId xmlns:a16="http://schemas.microsoft.com/office/drawing/2014/main" id="{BB860084-A3A4-944C-4325-898311BFCB5D}"/>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CDEA999E-1110-F98E-A2FF-299C54C52F3C}"/>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401352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2776F3-DDA2-53CF-D403-36F44AC1D679}"/>
              </a:ext>
            </a:extLst>
          </p:cNvPr>
          <p:cNvSpPr>
            <a:spLocks noGrp="1"/>
          </p:cNvSpPr>
          <p:nvPr>
            <p:ph type="sldNum" sz="quarter" idx="12"/>
            <p:custDataLst>
              <p:tags r:id="rId1"/>
            </p:custDataLst>
          </p:nvPr>
        </p:nvSpPr>
        <p:spPr/>
        <p:txBody>
          <a:bodyPr/>
          <a:lstStyle/>
          <a:p>
            <a:fld id="{1B79225A-044F-47AC-A466-ADAA88F41AF1}" type="slidenum">
              <a:rPr lang="en-US" smtClean="0"/>
              <a:pPr/>
              <a:t>13</a:t>
            </a:fld>
            <a:endParaRPr lang="en-US" dirty="0"/>
          </a:p>
        </p:txBody>
      </p:sp>
      <p:sp>
        <p:nvSpPr>
          <p:cNvPr id="3" name="Title 2">
            <a:extLst>
              <a:ext uri="{FF2B5EF4-FFF2-40B4-BE49-F238E27FC236}">
                <a16:creationId xmlns:a16="http://schemas.microsoft.com/office/drawing/2014/main" id="{2C43FF2C-AEBA-0F94-1267-A7BF6BCE60FB}"/>
              </a:ext>
            </a:extLst>
          </p:cNvPr>
          <p:cNvSpPr>
            <a:spLocks noGrp="1"/>
          </p:cNvSpPr>
          <p:nvPr>
            <p:ph type="title"/>
            <p:custDataLst>
              <p:tags r:id="rId2"/>
            </p:custDataLst>
          </p:nvPr>
        </p:nvSpPr>
        <p:spPr/>
        <p:txBody>
          <a:bodyPr>
            <a:normAutofit fontScale="90000"/>
          </a:bodyPr>
          <a:lstStyle/>
          <a:p>
            <a:r>
              <a:rPr lang="en-US" dirty="0"/>
              <a:t>Achieved ROE for US Gas Utility Sample</a:t>
            </a:r>
          </a:p>
        </p:txBody>
      </p:sp>
      <p:sp>
        <p:nvSpPr>
          <p:cNvPr id="5" name="Footer Placeholder 4">
            <a:extLst>
              <a:ext uri="{FF2B5EF4-FFF2-40B4-BE49-F238E27FC236}">
                <a16:creationId xmlns:a16="http://schemas.microsoft.com/office/drawing/2014/main" id="{705F2E67-09A8-2BF2-5860-7D33FCAE6153}"/>
              </a:ext>
            </a:extLst>
          </p:cNvPr>
          <p:cNvSpPr>
            <a:spLocks noGrp="1"/>
          </p:cNvSpPr>
          <p:nvPr>
            <p:ph type="ftr" sz="quarter" idx="11"/>
            <p:custDataLst>
              <p:tags r:id="rId3"/>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B5500D1D-DFB3-3B0E-67DE-FB807F2E6590}"/>
              </a:ext>
            </a:extLst>
          </p:cNvPr>
          <p:cNvSpPr>
            <a:spLocks noGrp="1"/>
          </p:cNvSpPr>
          <p:nvPr>
            <p:ph type="body" sz="quarter" idx="13"/>
            <p:custDataLst>
              <p:tags r:id="rId4"/>
            </p:custDataLst>
          </p:nvPr>
        </p:nvSpPr>
        <p:spPr/>
        <p:txBody>
          <a:bodyPr/>
          <a:lstStyle/>
          <a:p>
            <a:r>
              <a:rPr lang="en-US" dirty="0"/>
              <a:t>Dr. Asa Hopkins</a:t>
            </a:r>
          </a:p>
          <a:p>
            <a:endParaRPr lang="en-US" dirty="0"/>
          </a:p>
        </p:txBody>
      </p:sp>
      <p:pic>
        <p:nvPicPr>
          <p:cNvPr id="7" name="Content Placeholder 6" descr="Chart, line chart&#10;&#10;Description automatically generated">
            <a:extLst>
              <a:ext uri="{FF2B5EF4-FFF2-40B4-BE49-F238E27FC236}">
                <a16:creationId xmlns:a16="http://schemas.microsoft.com/office/drawing/2014/main" id="{4FC81E85-5A90-0669-5F2D-C3704FFF4749}"/>
              </a:ext>
            </a:extLst>
          </p:cNvPr>
          <p:cNvPicPr>
            <a:picLocks noGrp="1" noChangeAspect="1"/>
          </p:cNvPicPr>
          <p:nvPr>
            <p:ph idx="1"/>
            <p:custDataLst>
              <p:tags r:id="rId5"/>
            </p:custDataLst>
          </p:nvPr>
        </p:nvPicPr>
        <p:blipFill>
          <a:blip r:embed="rId7">
            <a:extLst>
              <a:ext uri="{28A0092B-C50C-407E-A947-70E740481C1C}">
                <a14:useLocalDpi xmlns:a14="http://schemas.microsoft.com/office/drawing/2010/main" val="0"/>
              </a:ext>
            </a:extLst>
          </a:blip>
          <a:stretch>
            <a:fillRect/>
          </a:stretch>
        </p:blipFill>
        <p:spPr>
          <a:xfrm>
            <a:off x="630237" y="1366838"/>
            <a:ext cx="8026400" cy="4762500"/>
          </a:xfrm>
          <a:prstGeom prst="rect">
            <a:avLst/>
          </a:prstGeom>
        </p:spPr>
      </p:pic>
    </p:spTree>
    <p:extLst>
      <p:ext uri="{BB962C8B-B14F-4D97-AF65-F5344CB8AC3E}">
        <p14:creationId xmlns:p14="http://schemas.microsoft.com/office/powerpoint/2010/main" val="1975133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E6CD8D-9A82-7CBB-C46F-E6E40B918697}"/>
              </a:ext>
            </a:extLst>
          </p:cNvPr>
          <p:cNvSpPr>
            <a:spLocks noGrp="1"/>
          </p:cNvSpPr>
          <p:nvPr>
            <p:ph type="sldNum" sz="quarter" idx="12"/>
            <p:custDataLst>
              <p:tags r:id="rId1"/>
            </p:custDataLst>
          </p:nvPr>
        </p:nvSpPr>
        <p:spPr/>
        <p:txBody>
          <a:bodyPr/>
          <a:lstStyle/>
          <a:p>
            <a:fld id="{1B79225A-044F-47AC-A466-ADAA88F41AF1}" type="slidenum">
              <a:rPr lang="en-US" smtClean="0"/>
              <a:pPr/>
              <a:t>14</a:t>
            </a:fld>
            <a:endParaRPr lang="en-US" dirty="0"/>
          </a:p>
        </p:txBody>
      </p:sp>
      <p:sp>
        <p:nvSpPr>
          <p:cNvPr id="3" name="Title 2">
            <a:extLst>
              <a:ext uri="{FF2B5EF4-FFF2-40B4-BE49-F238E27FC236}">
                <a16:creationId xmlns:a16="http://schemas.microsoft.com/office/drawing/2014/main" id="{D6E96438-EB45-65AE-59EF-621215DB40B5}"/>
              </a:ext>
            </a:extLst>
          </p:cNvPr>
          <p:cNvSpPr>
            <a:spLocks noGrp="1"/>
          </p:cNvSpPr>
          <p:nvPr>
            <p:ph type="title"/>
            <p:custDataLst>
              <p:tags r:id="rId2"/>
            </p:custDataLst>
          </p:nvPr>
        </p:nvSpPr>
        <p:spPr/>
        <p:txBody>
          <a:bodyPr/>
          <a:lstStyle/>
          <a:p>
            <a:r>
              <a:rPr lang="en-US" dirty="0"/>
              <a:t>Volatility in Achieved Returns</a:t>
            </a:r>
          </a:p>
        </p:txBody>
      </p:sp>
      <p:graphicFrame>
        <p:nvGraphicFramePr>
          <p:cNvPr id="7" name="Content Placeholder 6">
            <a:extLst>
              <a:ext uri="{FF2B5EF4-FFF2-40B4-BE49-F238E27FC236}">
                <a16:creationId xmlns:a16="http://schemas.microsoft.com/office/drawing/2014/main" id="{64146AE3-7906-3209-B032-7ED0300EC163}"/>
              </a:ext>
            </a:extLst>
          </p:cNvPr>
          <p:cNvGraphicFramePr>
            <a:graphicFrameLocks noGrp="1"/>
          </p:cNvGraphicFramePr>
          <p:nvPr>
            <p:ph idx="1"/>
            <p:custDataLst>
              <p:tags r:id="rId3"/>
            </p:custDataLst>
            <p:extLst>
              <p:ext uri="{D42A27DB-BD31-4B8C-83A1-F6EECF244321}">
                <p14:modId xmlns:p14="http://schemas.microsoft.com/office/powerpoint/2010/main" val="3562221685"/>
              </p:ext>
            </p:extLst>
          </p:nvPr>
        </p:nvGraphicFramePr>
        <p:xfrm>
          <a:off x="2638839" y="1281979"/>
          <a:ext cx="3866321" cy="4634225"/>
        </p:xfrm>
        <a:graphic>
          <a:graphicData uri="http://schemas.openxmlformats.org/drawingml/2006/table">
            <a:tbl>
              <a:tblPr firstRow="1" firstCol="1" bandRow="1">
                <a:tableStyleId>{7DF18680-E054-41AD-8BC1-D1AEF772440D}</a:tableStyleId>
              </a:tblPr>
              <a:tblGrid>
                <a:gridCol w="1991526">
                  <a:extLst>
                    <a:ext uri="{9D8B030D-6E8A-4147-A177-3AD203B41FA5}">
                      <a16:colId xmlns:a16="http://schemas.microsoft.com/office/drawing/2014/main" val="2755600295"/>
                    </a:ext>
                  </a:extLst>
                </a:gridCol>
                <a:gridCol w="1874795">
                  <a:extLst>
                    <a:ext uri="{9D8B030D-6E8A-4147-A177-3AD203B41FA5}">
                      <a16:colId xmlns:a16="http://schemas.microsoft.com/office/drawing/2014/main" val="906663983"/>
                    </a:ext>
                  </a:extLst>
                </a:gridCol>
              </a:tblGrid>
              <a:tr h="337509">
                <a:tc>
                  <a:txBody>
                    <a:bodyPr/>
                    <a:lstStyle/>
                    <a:p>
                      <a:endParaRPr lang="en-US" sz="18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Standard Deviation</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29847004"/>
                  </a:ext>
                </a:extLst>
              </a:tr>
              <a:tr h="337509">
                <a:tc>
                  <a:txBody>
                    <a:bodyPr/>
                    <a:lstStyle/>
                    <a:p>
                      <a:pPr marL="0" marR="0">
                        <a:spcBef>
                          <a:spcPts val="0"/>
                        </a:spcBef>
                        <a:spcAft>
                          <a:spcPts val="0"/>
                        </a:spcAft>
                      </a:pPr>
                      <a:r>
                        <a:rPr lang="en-US" sz="1800" dirty="0">
                          <a:effectLst/>
                        </a:rPr>
                        <a:t>Atmos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1.09%</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58483849"/>
                  </a:ext>
                </a:extLst>
              </a:tr>
              <a:tr h="336533">
                <a:tc>
                  <a:txBody>
                    <a:bodyPr/>
                    <a:lstStyle/>
                    <a:p>
                      <a:pPr marL="0" marR="0">
                        <a:spcBef>
                          <a:spcPts val="0"/>
                        </a:spcBef>
                        <a:spcAft>
                          <a:spcPts val="0"/>
                        </a:spcAft>
                      </a:pPr>
                      <a:r>
                        <a:rPr lang="en-US" sz="1800" dirty="0">
                          <a:effectLst/>
                        </a:rPr>
                        <a:t>Chesapeake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0.48%</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07966095"/>
                  </a:ext>
                </a:extLst>
              </a:tr>
              <a:tr h="337509">
                <a:tc>
                  <a:txBody>
                    <a:bodyPr/>
                    <a:lstStyle/>
                    <a:p>
                      <a:pPr marL="0" marR="0">
                        <a:spcBef>
                          <a:spcPts val="0"/>
                        </a:spcBef>
                        <a:spcAft>
                          <a:spcPts val="0"/>
                        </a:spcAft>
                      </a:pPr>
                      <a:r>
                        <a:rPr lang="en-US" sz="1800" dirty="0">
                          <a:effectLst/>
                        </a:rPr>
                        <a:t>NJR</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3.00%</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86194"/>
                  </a:ext>
                </a:extLst>
              </a:tr>
              <a:tr h="337509">
                <a:tc>
                  <a:txBody>
                    <a:bodyPr/>
                    <a:lstStyle/>
                    <a:p>
                      <a:pPr marL="0" marR="0">
                        <a:spcBef>
                          <a:spcPts val="0"/>
                        </a:spcBef>
                        <a:spcAft>
                          <a:spcPts val="0"/>
                        </a:spcAft>
                      </a:pPr>
                      <a:r>
                        <a:rPr lang="en-US" sz="1800">
                          <a:effectLst/>
                        </a:rPr>
                        <a:t>NiSource</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3.57%</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86007008"/>
                  </a:ext>
                </a:extLst>
              </a:tr>
              <a:tr h="353853">
                <a:tc>
                  <a:txBody>
                    <a:bodyPr/>
                    <a:lstStyle/>
                    <a:p>
                      <a:pPr marL="0" marR="0">
                        <a:spcBef>
                          <a:spcPts val="0"/>
                        </a:spcBef>
                        <a:spcAft>
                          <a:spcPts val="0"/>
                        </a:spcAft>
                      </a:pPr>
                      <a:r>
                        <a:rPr lang="en-US" sz="1800" dirty="0">
                          <a:effectLst/>
                        </a:rPr>
                        <a:t>NW Natural</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4.46%</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91697614"/>
                  </a:ext>
                </a:extLst>
              </a:tr>
              <a:tr h="337509">
                <a:tc>
                  <a:txBody>
                    <a:bodyPr/>
                    <a:lstStyle/>
                    <a:p>
                      <a:pPr marL="0" marR="0">
                        <a:spcBef>
                          <a:spcPts val="0"/>
                        </a:spcBef>
                        <a:spcAft>
                          <a:spcPts val="0"/>
                        </a:spcAft>
                      </a:pPr>
                      <a:r>
                        <a:rPr lang="en-US" sz="1800">
                          <a:effectLst/>
                        </a:rPr>
                        <a:t>ONE</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1.11%</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01499222"/>
                  </a:ext>
                </a:extLst>
              </a:tr>
              <a:tr h="337509">
                <a:tc>
                  <a:txBody>
                    <a:bodyPr/>
                    <a:lstStyle/>
                    <a:p>
                      <a:pPr marL="0" marR="0">
                        <a:spcBef>
                          <a:spcPts val="0"/>
                        </a:spcBef>
                        <a:spcAft>
                          <a:spcPts val="0"/>
                        </a:spcAft>
                      </a:pPr>
                      <a:r>
                        <a:rPr lang="en-US" sz="1800">
                          <a:effectLst/>
                        </a:rPr>
                        <a:t>SJI</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4.73%</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99655659"/>
                  </a:ext>
                </a:extLst>
              </a:tr>
              <a:tr h="357618">
                <a:tc>
                  <a:txBody>
                    <a:bodyPr/>
                    <a:lstStyle/>
                    <a:p>
                      <a:pPr marL="0" marR="0">
                        <a:spcBef>
                          <a:spcPts val="0"/>
                        </a:spcBef>
                        <a:spcAft>
                          <a:spcPts val="0"/>
                        </a:spcAft>
                      </a:pPr>
                      <a:r>
                        <a:rPr lang="en-US" sz="1800" dirty="0">
                          <a:effectLst/>
                        </a:rPr>
                        <a:t>Southwest Gas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0.81%</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12408110"/>
                  </a:ext>
                </a:extLst>
              </a:tr>
              <a:tr h="337509">
                <a:tc>
                  <a:txBody>
                    <a:bodyPr/>
                    <a:lstStyle/>
                    <a:p>
                      <a:pPr marL="0" marR="0">
                        <a:spcBef>
                          <a:spcPts val="0"/>
                        </a:spcBef>
                        <a:spcAft>
                          <a:spcPts val="0"/>
                        </a:spcAft>
                      </a:pPr>
                      <a:r>
                        <a:rPr lang="en-US" sz="1800" dirty="0">
                          <a:effectLst/>
                        </a:rPr>
                        <a:t>Spire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2.29%</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64570517"/>
                  </a:ext>
                </a:extLst>
              </a:tr>
              <a:tr h="337509">
                <a:tc>
                  <a:txBody>
                    <a:bodyPr/>
                    <a:lstStyle/>
                    <a:p>
                      <a:pPr marL="0" marR="0">
                        <a:spcBef>
                          <a:spcPts val="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solidFill>
                      <a:schemeClr val="bg1"/>
                    </a:solidFill>
                  </a:tcPr>
                </a:tc>
                <a:tc>
                  <a:txBody>
                    <a:bodyPr/>
                    <a:lstStyle/>
                    <a:p>
                      <a:pPr marL="0" marR="0">
                        <a:spcBef>
                          <a:spcPts val="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1316440748"/>
                  </a:ext>
                </a:extLst>
              </a:tr>
              <a:tr h="337509">
                <a:tc>
                  <a:txBody>
                    <a:bodyPr/>
                    <a:lstStyle/>
                    <a:p>
                      <a:pPr marL="0" marR="0">
                        <a:spcBef>
                          <a:spcPts val="0"/>
                        </a:spcBef>
                        <a:spcAft>
                          <a:spcPts val="0"/>
                        </a:spcAft>
                      </a:pPr>
                      <a:r>
                        <a:rPr lang="en-US" dirty="0"/>
                        <a:t>Énergir</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dirty="0"/>
                        <a:t>0.50%</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82956018"/>
                  </a:ext>
                </a:extLst>
              </a:tr>
              <a:tr h="337509">
                <a:tc>
                  <a:txBody>
                    <a:bodyPr/>
                    <a:lstStyle/>
                    <a:p>
                      <a:pPr marL="0" marR="0">
                        <a:spcBef>
                          <a:spcPts val="0"/>
                        </a:spcBef>
                        <a:spcAft>
                          <a:spcPts val="0"/>
                        </a:spcAft>
                      </a:pPr>
                      <a:r>
                        <a:rPr lang="en-US" dirty="0"/>
                        <a:t>Gazifère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dirty="0"/>
                        <a:t>0.68%</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20029299"/>
                  </a:ext>
                </a:extLst>
              </a:tr>
            </a:tbl>
          </a:graphicData>
        </a:graphic>
      </p:graphicFrame>
      <p:sp>
        <p:nvSpPr>
          <p:cNvPr id="5" name="Footer Placeholder 4">
            <a:extLst>
              <a:ext uri="{FF2B5EF4-FFF2-40B4-BE49-F238E27FC236}">
                <a16:creationId xmlns:a16="http://schemas.microsoft.com/office/drawing/2014/main" id="{6B663396-C5DC-F7B9-4DE2-A53EDC51C61D}"/>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822E1CD5-C2D0-A9E0-595D-B65F42B55048}"/>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23079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1556C6-1476-58F9-0796-F27E30083DBE}"/>
              </a:ext>
            </a:extLst>
          </p:cNvPr>
          <p:cNvSpPr>
            <a:spLocks noGrp="1"/>
          </p:cNvSpPr>
          <p:nvPr>
            <p:ph type="sldNum" sz="quarter" idx="12"/>
            <p:custDataLst>
              <p:tags r:id="rId1"/>
            </p:custDataLst>
          </p:nvPr>
        </p:nvSpPr>
        <p:spPr/>
        <p:txBody>
          <a:bodyPr/>
          <a:lstStyle/>
          <a:p>
            <a:fld id="{1B79225A-044F-47AC-A466-ADAA88F41AF1}" type="slidenum">
              <a:rPr lang="en-US" smtClean="0"/>
              <a:pPr/>
              <a:t>15</a:t>
            </a:fld>
            <a:endParaRPr lang="en-US" dirty="0"/>
          </a:p>
        </p:txBody>
      </p:sp>
      <p:sp>
        <p:nvSpPr>
          <p:cNvPr id="3" name="Title 2">
            <a:extLst>
              <a:ext uri="{FF2B5EF4-FFF2-40B4-BE49-F238E27FC236}">
                <a16:creationId xmlns:a16="http://schemas.microsoft.com/office/drawing/2014/main" id="{466DEEB5-DF31-8F8A-FE08-E131D116CEE8}"/>
              </a:ext>
            </a:extLst>
          </p:cNvPr>
          <p:cNvSpPr>
            <a:spLocks noGrp="1"/>
          </p:cNvSpPr>
          <p:nvPr>
            <p:ph type="title"/>
            <p:custDataLst>
              <p:tags r:id="rId2"/>
            </p:custDataLst>
          </p:nvPr>
        </p:nvSpPr>
        <p:spPr>
          <a:xfrm>
            <a:off x="501326" y="365127"/>
            <a:ext cx="7151804" cy="653446"/>
          </a:xfrm>
        </p:spPr>
        <p:txBody>
          <a:bodyPr>
            <a:normAutofit fontScale="90000"/>
          </a:bodyPr>
          <a:lstStyle/>
          <a:p>
            <a:r>
              <a:rPr lang="en-US" dirty="0"/>
              <a:t>Conclusions from Analysis of Achieved ROE</a:t>
            </a:r>
          </a:p>
        </p:txBody>
      </p:sp>
      <p:sp>
        <p:nvSpPr>
          <p:cNvPr id="4" name="Content Placeholder 3">
            <a:extLst>
              <a:ext uri="{FF2B5EF4-FFF2-40B4-BE49-F238E27FC236}">
                <a16:creationId xmlns:a16="http://schemas.microsoft.com/office/drawing/2014/main" id="{5C316C0A-F7B9-85F1-083E-ECE50CB0CC6E}"/>
              </a:ext>
            </a:extLst>
          </p:cNvPr>
          <p:cNvSpPr>
            <a:spLocks noGrp="1"/>
          </p:cNvSpPr>
          <p:nvPr>
            <p:ph idx="1"/>
            <p:custDataLst>
              <p:tags r:id="rId3"/>
            </p:custDataLst>
          </p:nvPr>
        </p:nvSpPr>
        <p:spPr/>
        <p:txBody>
          <a:bodyPr/>
          <a:lstStyle/>
          <a:p>
            <a:r>
              <a:rPr lang="en-US" dirty="0"/>
              <a:t>Énergir and Gazifère demonstrate lower regulatory lag and lower volatility of returns than the US gas utility sample, which indicates a lower level of short term business risk</a:t>
            </a:r>
          </a:p>
          <a:p>
            <a:r>
              <a:rPr lang="en-US" dirty="0"/>
              <a:t>All else equal, this implies that Énergir and Gazifère should have lower cost of capital than the US gas utility sample</a:t>
            </a:r>
          </a:p>
        </p:txBody>
      </p:sp>
      <p:sp>
        <p:nvSpPr>
          <p:cNvPr id="5" name="Footer Placeholder 4">
            <a:extLst>
              <a:ext uri="{FF2B5EF4-FFF2-40B4-BE49-F238E27FC236}">
                <a16:creationId xmlns:a16="http://schemas.microsoft.com/office/drawing/2014/main" id="{9E5434C3-807E-B5C4-5653-84EC417AA35E}"/>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4656A150-2620-26F7-00B3-CA201EBE1791}"/>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231721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41C1-60FB-5242-B4B3-EDFF9AF39C53}"/>
              </a:ext>
            </a:extLst>
          </p:cNvPr>
          <p:cNvSpPr>
            <a:spLocks noGrp="1"/>
          </p:cNvSpPr>
          <p:nvPr>
            <p:ph type="sldNum" sz="quarter" idx="12"/>
            <p:custDataLst>
              <p:tags r:id="rId1"/>
            </p:custDataLst>
          </p:nvPr>
        </p:nvSpPr>
        <p:spPr/>
        <p:txBody>
          <a:bodyPr/>
          <a:lstStyle/>
          <a:p>
            <a:fld id="{1B79225A-044F-47AC-A466-ADAA88F41AF1}" type="slidenum">
              <a:rPr lang="en-US" smtClean="0"/>
              <a:pPr/>
              <a:t>16</a:t>
            </a:fld>
            <a:endParaRPr lang="en-US" dirty="0"/>
          </a:p>
        </p:txBody>
      </p:sp>
      <p:sp>
        <p:nvSpPr>
          <p:cNvPr id="3" name="Title 2">
            <a:extLst>
              <a:ext uri="{FF2B5EF4-FFF2-40B4-BE49-F238E27FC236}">
                <a16:creationId xmlns:a16="http://schemas.microsoft.com/office/drawing/2014/main" id="{8AE13398-B4DA-236E-903A-C8EF7619D58F}"/>
              </a:ext>
            </a:extLst>
          </p:cNvPr>
          <p:cNvSpPr>
            <a:spLocks noGrp="1"/>
          </p:cNvSpPr>
          <p:nvPr>
            <p:ph type="title"/>
            <p:custDataLst>
              <p:tags r:id="rId2"/>
            </p:custDataLst>
          </p:nvPr>
        </p:nvSpPr>
        <p:spPr/>
        <p:txBody>
          <a:bodyPr/>
          <a:lstStyle/>
          <a:p>
            <a:r>
              <a:rPr lang="en-US" dirty="0"/>
              <a:t>Suitability of US gas sample</a:t>
            </a:r>
          </a:p>
        </p:txBody>
      </p:sp>
      <p:sp>
        <p:nvSpPr>
          <p:cNvPr id="4" name="Content Placeholder 3">
            <a:extLst>
              <a:ext uri="{FF2B5EF4-FFF2-40B4-BE49-F238E27FC236}">
                <a16:creationId xmlns:a16="http://schemas.microsoft.com/office/drawing/2014/main" id="{FB5268D8-3BCB-A55F-EAC9-3ACD2244311B}"/>
              </a:ext>
            </a:extLst>
          </p:cNvPr>
          <p:cNvSpPr>
            <a:spLocks noGrp="1"/>
          </p:cNvSpPr>
          <p:nvPr>
            <p:ph idx="1"/>
            <p:custDataLst>
              <p:tags r:id="rId3"/>
            </p:custDataLst>
          </p:nvPr>
        </p:nvSpPr>
        <p:spPr/>
        <p:txBody>
          <a:bodyPr>
            <a:normAutofit/>
          </a:bodyPr>
          <a:lstStyle/>
          <a:p>
            <a:r>
              <a:rPr lang="en-US" dirty="0"/>
              <a:t>Greater volatility of the US gas sample could be related to the fact that the sample includes companies with substantial business outside of regulated gas distribution, and thus different risks from Énergir or Gazifère</a:t>
            </a:r>
          </a:p>
          <a:p>
            <a:pPr lvl="1"/>
            <a:r>
              <a:rPr lang="en-US" dirty="0"/>
              <a:t>Chesapeake: 51% of assets are in regulated gas distribution; bulk of the rest in gas transmission</a:t>
            </a:r>
          </a:p>
          <a:p>
            <a:pPr lvl="2"/>
            <a:r>
              <a:rPr lang="en-US" i="1" dirty="0"/>
              <a:t>Note this is a correction from my filed evidence</a:t>
            </a:r>
          </a:p>
          <a:p>
            <a:pPr lvl="1"/>
            <a:r>
              <a:rPr lang="en-US" dirty="0"/>
              <a:t>South Jersey Industries: less than half of revenues from utility operations</a:t>
            </a:r>
          </a:p>
          <a:p>
            <a:pPr lvl="1"/>
            <a:r>
              <a:rPr lang="en-US" dirty="0"/>
              <a:t>New Jersey Resources: 62% of assets in gas distribution; also develops solar generators and engaged in wholesale and retail gas supply, transportation, and storage</a:t>
            </a:r>
          </a:p>
          <a:p>
            <a:pPr lvl="1"/>
            <a:r>
              <a:rPr lang="en-US" dirty="0"/>
              <a:t>NW Natural: took a substantial loss in 2017 from investment in an unregulated gas storage business</a:t>
            </a:r>
          </a:p>
          <a:p>
            <a:r>
              <a:rPr lang="en-US" dirty="0"/>
              <a:t>In addition, NiSource experienced a gas-related disaster and sold its Massachusetts gas distribution business during the analysis period </a:t>
            </a:r>
          </a:p>
        </p:txBody>
      </p:sp>
      <p:sp>
        <p:nvSpPr>
          <p:cNvPr id="5" name="Footer Placeholder 4">
            <a:extLst>
              <a:ext uri="{FF2B5EF4-FFF2-40B4-BE49-F238E27FC236}">
                <a16:creationId xmlns:a16="http://schemas.microsoft.com/office/drawing/2014/main" id="{BE55E874-34CB-0376-1124-172C46C6E967}"/>
              </a:ext>
            </a:extLst>
          </p:cNvPr>
          <p:cNvSpPr>
            <a:spLocks noGrp="1"/>
          </p:cNvSpPr>
          <p:nvPr>
            <p:ph type="ftr" sz="quarter" idx="11"/>
            <p:custDataLst>
              <p:tags r:id="rId4"/>
            </p:custDataLst>
          </p:nvPr>
        </p:nvSpPr>
        <p:spPr/>
        <p:txBody>
          <a:bodyPr/>
          <a:lstStyle/>
          <a:p>
            <a:r>
              <a:rPr lang="en-US"/>
              <a:t>www.synapse-energy.com  |  ©2022 Synapse Energy Economics Inc. All rights reserved.</a:t>
            </a:r>
            <a:endParaRPr lang="en-US" dirty="0"/>
          </a:p>
        </p:txBody>
      </p:sp>
      <p:sp>
        <p:nvSpPr>
          <p:cNvPr id="6" name="Text Placeholder 5">
            <a:extLst>
              <a:ext uri="{FF2B5EF4-FFF2-40B4-BE49-F238E27FC236}">
                <a16:creationId xmlns:a16="http://schemas.microsoft.com/office/drawing/2014/main" id="{DCFD7528-BBE2-3A2D-5785-1133CBC8DE47}"/>
              </a:ext>
            </a:extLst>
          </p:cNvPr>
          <p:cNvSpPr>
            <a:spLocks noGrp="1"/>
          </p:cNvSpPr>
          <p:nvPr>
            <p:ph type="body" sz="quarter" idx="13"/>
            <p:custDataLst>
              <p:tags r:id="rId5"/>
            </p:custDataLst>
          </p:nvPr>
        </p:nvSpPr>
        <p:spPr/>
        <p:txBody>
          <a:bodyPr/>
          <a:lstStyle/>
          <a:p>
            <a:endParaRPr lang="en-US"/>
          </a:p>
        </p:txBody>
      </p:sp>
    </p:spTree>
    <p:extLst>
      <p:ext uri="{BB962C8B-B14F-4D97-AF65-F5344CB8AC3E}">
        <p14:creationId xmlns:p14="http://schemas.microsoft.com/office/powerpoint/2010/main" val="2875979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903A-71C9-5D25-20F0-D6F5AE6401AA}"/>
              </a:ext>
            </a:extLst>
          </p:cNvPr>
          <p:cNvSpPr>
            <a:spLocks noGrp="1"/>
          </p:cNvSpPr>
          <p:nvPr>
            <p:ph type="title"/>
            <p:custDataLst>
              <p:tags r:id="rId1"/>
            </p:custDataLst>
          </p:nvPr>
        </p:nvSpPr>
        <p:spPr/>
        <p:txBody>
          <a:bodyPr/>
          <a:lstStyle/>
          <a:p>
            <a:r>
              <a:rPr lang="en-US" dirty="0"/>
              <a:t>Long Term (Capital Recovery) Risk</a:t>
            </a:r>
          </a:p>
        </p:txBody>
      </p:sp>
    </p:spTree>
    <p:extLst>
      <p:ext uri="{BB962C8B-B14F-4D97-AF65-F5344CB8AC3E}">
        <p14:creationId xmlns:p14="http://schemas.microsoft.com/office/powerpoint/2010/main" val="168687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43C014-A080-9E58-5345-A13080E7D6D4}"/>
              </a:ext>
            </a:extLst>
          </p:cNvPr>
          <p:cNvSpPr>
            <a:spLocks noGrp="1"/>
          </p:cNvSpPr>
          <p:nvPr>
            <p:ph type="sldNum" sz="quarter" idx="12"/>
            <p:custDataLst>
              <p:tags r:id="rId1"/>
            </p:custDataLst>
          </p:nvPr>
        </p:nvSpPr>
        <p:spPr/>
        <p:txBody>
          <a:bodyPr/>
          <a:lstStyle/>
          <a:p>
            <a:fld id="{1B79225A-044F-47AC-A466-ADAA88F41AF1}" type="slidenum">
              <a:rPr lang="en-US" smtClean="0"/>
              <a:pPr/>
              <a:t>18</a:t>
            </a:fld>
            <a:endParaRPr lang="en-US" dirty="0"/>
          </a:p>
        </p:txBody>
      </p:sp>
      <p:sp>
        <p:nvSpPr>
          <p:cNvPr id="3" name="Title 2">
            <a:extLst>
              <a:ext uri="{FF2B5EF4-FFF2-40B4-BE49-F238E27FC236}">
                <a16:creationId xmlns:a16="http://schemas.microsoft.com/office/drawing/2014/main" id="{89762777-BE72-45BA-6CEE-54771EE26F12}"/>
              </a:ext>
            </a:extLst>
          </p:cNvPr>
          <p:cNvSpPr>
            <a:spLocks noGrp="1"/>
          </p:cNvSpPr>
          <p:nvPr>
            <p:ph type="title"/>
            <p:custDataLst>
              <p:tags r:id="rId2"/>
            </p:custDataLst>
          </p:nvPr>
        </p:nvSpPr>
        <p:spPr/>
        <p:txBody>
          <a:bodyPr/>
          <a:lstStyle/>
          <a:p>
            <a:r>
              <a:rPr lang="en-US" dirty="0"/>
              <a:t>Long Term Risk</a:t>
            </a:r>
          </a:p>
        </p:txBody>
      </p:sp>
      <p:sp>
        <p:nvSpPr>
          <p:cNvPr id="4" name="Content Placeholder 3">
            <a:extLst>
              <a:ext uri="{FF2B5EF4-FFF2-40B4-BE49-F238E27FC236}">
                <a16:creationId xmlns:a16="http://schemas.microsoft.com/office/drawing/2014/main" id="{143AD142-C1B0-2090-9B57-9A57C89B055E}"/>
              </a:ext>
            </a:extLst>
          </p:cNvPr>
          <p:cNvSpPr>
            <a:spLocks noGrp="1"/>
          </p:cNvSpPr>
          <p:nvPr>
            <p:ph idx="1"/>
            <p:custDataLst>
              <p:tags r:id="rId3"/>
            </p:custDataLst>
          </p:nvPr>
        </p:nvSpPr>
        <p:spPr/>
        <p:txBody>
          <a:bodyPr/>
          <a:lstStyle/>
          <a:p>
            <a:r>
              <a:rPr lang="en-US" dirty="0"/>
              <a:t>Recall the forms of long-term risk:</a:t>
            </a:r>
          </a:p>
          <a:p>
            <a:pPr lvl="1"/>
            <a:r>
              <a:rPr lang="en-US" dirty="0"/>
              <a:t>Regulator may not allow recovery of capital for assets no longer used and useful</a:t>
            </a:r>
          </a:p>
          <a:p>
            <a:pPr lvl="1"/>
            <a:r>
              <a:rPr lang="en-US" dirty="0"/>
              <a:t>Competition may limit ability of utility to charge rates sufficient to recover its full cost of service</a:t>
            </a:r>
          </a:p>
          <a:p>
            <a:r>
              <a:rPr lang="en-US" dirty="0"/>
              <a:t>Potential drivers for long term risk in Québec: </a:t>
            </a:r>
          </a:p>
          <a:p>
            <a:pPr lvl="1"/>
            <a:r>
              <a:rPr lang="en-US" dirty="0"/>
              <a:t>Policies and actions to reduce greenhouse gas emissions</a:t>
            </a:r>
          </a:p>
          <a:p>
            <a:pPr lvl="1"/>
            <a:r>
              <a:rPr lang="en-US" dirty="0"/>
              <a:t>Competitive position of gas vs. electricity</a:t>
            </a:r>
          </a:p>
          <a:p>
            <a:endParaRPr lang="en-US" dirty="0"/>
          </a:p>
        </p:txBody>
      </p:sp>
      <p:sp>
        <p:nvSpPr>
          <p:cNvPr id="5" name="Footer Placeholder 4">
            <a:extLst>
              <a:ext uri="{FF2B5EF4-FFF2-40B4-BE49-F238E27FC236}">
                <a16:creationId xmlns:a16="http://schemas.microsoft.com/office/drawing/2014/main" id="{931385F6-D7E3-4FB4-3D22-0832AC832C08}"/>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2F59713D-5B5E-A904-4818-B70608F4FDC6}"/>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2374591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71F95-B308-B55C-A748-D57033D02AF3}"/>
              </a:ext>
            </a:extLst>
          </p:cNvPr>
          <p:cNvSpPr>
            <a:spLocks noGrp="1"/>
          </p:cNvSpPr>
          <p:nvPr>
            <p:ph type="sldNum" sz="quarter" idx="12"/>
            <p:custDataLst>
              <p:tags r:id="rId1"/>
            </p:custDataLst>
          </p:nvPr>
        </p:nvSpPr>
        <p:spPr/>
        <p:txBody>
          <a:bodyPr/>
          <a:lstStyle/>
          <a:p>
            <a:fld id="{1B79225A-044F-47AC-A466-ADAA88F41AF1}" type="slidenum">
              <a:rPr lang="en-US" smtClean="0"/>
              <a:pPr/>
              <a:t>19</a:t>
            </a:fld>
            <a:endParaRPr lang="en-US" dirty="0"/>
          </a:p>
        </p:txBody>
      </p:sp>
      <p:sp>
        <p:nvSpPr>
          <p:cNvPr id="3" name="Title 2">
            <a:extLst>
              <a:ext uri="{FF2B5EF4-FFF2-40B4-BE49-F238E27FC236}">
                <a16:creationId xmlns:a16="http://schemas.microsoft.com/office/drawing/2014/main" id="{76DC1B12-CE16-E3B9-A7C3-0EC42EE4AFF6}"/>
              </a:ext>
            </a:extLst>
          </p:cNvPr>
          <p:cNvSpPr>
            <a:spLocks noGrp="1"/>
          </p:cNvSpPr>
          <p:nvPr>
            <p:ph type="title"/>
            <p:custDataLst>
              <p:tags r:id="rId2"/>
            </p:custDataLst>
          </p:nvPr>
        </p:nvSpPr>
        <p:spPr/>
        <p:txBody>
          <a:bodyPr/>
          <a:lstStyle/>
          <a:p>
            <a:r>
              <a:rPr lang="en-US" dirty="0"/>
              <a:t>GHG Emission Reduction Policies</a:t>
            </a:r>
          </a:p>
        </p:txBody>
      </p:sp>
      <p:sp>
        <p:nvSpPr>
          <p:cNvPr id="4" name="Content Placeholder 3">
            <a:extLst>
              <a:ext uri="{FF2B5EF4-FFF2-40B4-BE49-F238E27FC236}">
                <a16:creationId xmlns:a16="http://schemas.microsoft.com/office/drawing/2014/main" id="{15947CEA-93D4-3DD9-0B1A-011FEBDC114E}"/>
              </a:ext>
            </a:extLst>
          </p:cNvPr>
          <p:cNvSpPr>
            <a:spLocks noGrp="1"/>
          </p:cNvSpPr>
          <p:nvPr>
            <p:ph idx="1"/>
            <p:custDataLst>
              <p:tags r:id="rId3"/>
            </p:custDataLst>
          </p:nvPr>
        </p:nvSpPr>
        <p:spPr/>
        <p:txBody>
          <a:bodyPr/>
          <a:lstStyle/>
          <a:p>
            <a:r>
              <a:rPr lang="en-US" dirty="0"/>
              <a:t>Both US and Canadian utilities face national-level drivers to reduce emissions as part of a path to net zero emissions by 2050</a:t>
            </a:r>
          </a:p>
          <a:p>
            <a:pPr lvl="1"/>
            <a:r>
              <a:rPr lang="en-US" dirty="0"/>
              <a:t>Long term energy transition impacts are roughly comparable in the two countries</a:t>
            </a:r>
          </a:p>
          <a:p>
            <a:r>
              <a:rPr lang="en-US" dirty="0"/>
              <a:t>Impacts on gas utilities in both countries will be modest over the next decade:</a:t>
            </a:r>
          </a:p>
          <a:p>
            <a:pPr lvl="1"/>
            <a:r>
              <a:rPr lang="en-US" dirty="0"/>
              <a:t>New technologies take time to penetrate markets</a:t>
            </a:r>
          </a:p>
          <a:p>
            <a:pPr lvl="1"/>
            <a:r>
              <a:rPr lang="en-US" dirty="0"/>
              <a:t>Stock turnover times for heating equipment are generally long (&gt;15 years)</a:t>
            </a:r>
          </a:p>
          <a:p>
            <a:pPr lvl="1"/>
            <a:r>
              <a:rPr lang="en-US" dirty="0"/>
              <a:t>Énergir and US sources both point to an 18-22 percent reduction in gas throughput to buildings by 2030 as part of a policy-consistent path</a:t>
            </a:r>
          </a:p>
          <a:p>
            <a:r>
              <a:rPr lang="en-US" dirty="0"/>
              <a:t>Reduction in gas throughput (and emissions) is not directly causally linked to capital recovery risk</a:t>
            </a:r>
          </a:p>
          <a:p>
            <a:pPr lvl="1"/>
            <a:r>
              <a:rPr lang="en-US" dirty="0"/>
              <a:t>Utilities can take actions to mitigate the impact of sales changes on capital recovery, with the approval of regulators</a:t>
            </a:r>
          </a:p>
        </p:txBody>
      </p:sp>
      <p:sp>
        <p:nvSpPr>
          <p:cNvPr id="5" name="Footer Placeholder 4">
            <a:extLst>
              <a:ext uri="{FF2B5EF4-FFF2-40B4-BE49-F238E27FC236}">
                <a16:creationId xmlns:a16="http://schemas.microsoft.com/office/drawing/2014/main" id="{D41FD0BE-0FA7-1040-B976-16AED4264D68}"/>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2E66B2FC-08AF-D786-D5BC-3670E8339E2F}"/>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392215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E6D92B-395A-C753-B135-7A953B0A7186}"/>
              </a:ext>
            </a:extLst>
          </p:cNvPr>
          <p:cNvSpPr>
            <a:spLocks noGrp="1"/>
          </p:cNvSpPr>
          <p:nvPr>
            <p:ph type="sldNum" sz="quarter" idx="12"/>
            <p:custDataLst>
              <p:tags r:id="rId1"/>
            </p:custDataLst>
          </p:nvPr>
        </p:nvSpPr>
        <p:spPr/>
        <p:txBody>
          <a:bodyPr/>
          <a:lstStyle/>
          <a:p>
            <a:fld id="{1B79225A-044F-47AC-A466-ADAA88F41AF1}" type="slidenum">
              <a:rPr lang="en-US" smtClean="0"/>
              <a:pPr/>
              <a:t>2</a:t>
            </a:fld>
            <a:endParaRPr lang="en-US" dirty="0"/>
          </a:p>
        </p:txBody>
      </p:sp>
      <p:sp>
        <p:nvSpPr>
          <p:cNvPr id="3" name="Title 2">
            <a:extLst>
              <a:ext uri="{FF2B5EF4-FFF2-40B4-BE49-F238E27FC236}">
                <a16:creationId xmlns:a16="http://schemas.microsoft.com/office/drawing/2014/main" id="{6CC21BA4-AA68-CE67-5A49-D80DF69D42D2}"/>
              </a:ext>
            </a:extLst>
          </p:cNvPr>
          <p:cNvSpPr>
            <a:spLocks noGrp="1"/>
          </p:cNvSpPr>
          <p:nvPr>
            <p:ph type="title"/>
            <p:custDataLst>
              <p:tags r:id="rId2"/>
            </p:custDataLst>
          </p:nvPr>
        </p:nvSpPr>
        <p:spPr/>
        <p:txBody>
          <a:bodyPr/>
          <a:lstStyle/>
          <a:p>
            <a:r>
              <a:rPr lang="en-US" dirty="0"/>
              <a:t>Agenda</a:t>
            </a:r>
          </a:p>
        </p:txBody>
      </p:sp>
      <p:sp>
        <p:nvSpPr>
          <p:cNvPr id="4" name="Content Placeholder 3">
            <a:extLst>
              <a:ext uri="{FF2B5EF4-FFF2-40B4-BE49-F238E27FC236}">
                <a16:creationId xmlns:a16="http://schemas.microsoft.com/office/drawing/2014/main" id="{13EBB4F1-0B1D-EDD5-F394-12A2A85176DB}"/>
              </a:ext>
            </a:extLst>
          </p:cNvPr>
          <p:cNvSpPr>
            <a:spLocks noGrp="1"/>
          </p:cNvSpPr>
          <p:nvPr>
            <p:ph idx="1"/>
            <p:custDataLst>
              <p:tags r:id="rId3"/>
            </p:custDataLst>
          </p:nvPr>
        </p:nvSpPr>
        <p:spPr/>
        <p:txBody>
          <a:bodyPr/>
          <a:lstStyle/>
          <a:p>
            <a:r>
              <a:rPr lang="en-US" dirty="0"/>
              <a:t>My approach in this proceeding</a:t>
            </a:r>
          </a:p>
          <a:p>
            <a:r>
              <a:rPr lang="en-US" dirty="0"/>
              <a:t>Principles</a:t>
            </a:r>
          </a:p>
          <a:p>
            <a:r>
              <a:rPr lang="en-US" dirty="0"/>
              <a:t>Distribution utilities</a:t>
            </a:r>
          </a:p>
          <a:p>
            <a:pPr lvl="1"/>
            <a:r>
              <a:rPr lang="en-US" dirty="0"/>
              <a:t>Short term (volatility) risk</a:t>
            </a:r>
          </a:p>
          <a:p>
            <a:pPr lvl="1"/>
            <a:r>
              <a:rPr lang="en-US" dirty="0"/>
              <a:t>Long term (capital recovery) risk</a:t>
            </a:r>
          </a:p>
          <a:p>
            <a:pPr lvl="1"/>
            <a:r>
              <a:rPr lang="en-US" dirty="0"/>
              <a:t>Conclusions</a:t>
            </a:r>
          </a:p>
          <a:p>
            <a:r>
              <a:rPr lang="en-US" dirty="0"/>
              <a:t>Intragaz</a:t>
            </a:r>
          </a:p>
        </p:txBody>
      </p:sp>
      <p:sp>
        <p:nvSpPr>
          <p:cNvPr id="5" name="Footer Placeholder 4">
            <a:extLst>
              <a:ext uri="{FF2B5EF4-FFF2-40B4-BE49-F238E27FC236}">
                <a16:creationId xmlns:a16="http://schemas.microsoft.com/office/drawing/2014/main" id="{45B52AA6-9A9E-DFFB-4523-3F9615FFC124}"/>
              </a:ext>
            </a:extLst>
          </p:cNvPr>
          <p:cNvSpPr>
            <a:spLocks noGrp="1"/>
          </p:cNvSpPr>
          <p:nvPr>
            <p:ph type="ftr" sz="quarter" idx="11"/>
            <p:custDataLst>
              <p:tags r:id="rId4"/>
            </p:custDataLst>
          </p:nvPr>
        </p:nvSpPr>
        <p:spPr/>
        <p:txBody>
          <a:bodyPr/>
          <a:lstStyle/>
          <a:p>
            <a:r>
              <a:rPr lang="en-US"/>
              <a:t>www.synapse-energy.com  |  ©2022 Synapse Energy Economics Inc. All rights reserved.</a:t>
            </a:r>
            <a:endParaRPr lang="en-US" dirty="0"/>
          </a:p>
        </p:txBody>
      </p:sp>
      <p:sp>
        <p:nvSpPr>
          <p:cNvPr id="6" name="Text Placeholder 5">
            <a:extLst>
              <a:ext uri="{FF2B5EF4-FFF2-40B4-BE49-F238E27FC236}">
                <a16:creationId xmlns:a16="http://schemas.microsoft.com/office/drawing/2014/main" id="{4A446261-0081-F73A-E5C4-E078138F38F8}"/>
              </a:ext>
            </a:extLst>
          </p:cNvPr>
          <p:cNvSpPr>
            <a:spLocks noGrp="1"/>
          </p:cNvSpPr>
          <p:nvPr>
            <p:ph type="body" sz="quarter" idx="13"/>
            <p:custDataLst>
              <p:tags r:id="rId5"/>
            </p:custDataLst>
          </p:nvPr>
        </p:nvSpPr>
        <p:spPr/>
        <p:txBody>
          <a:bodyPr/>
          <a:lstStyle/>
          <a:p>
            <a:r>
              <a:rPr lang="en-US" dirty="0"/>
              <a:t>Dr. Asa Hopkins</a:t>
            </a:r>
          </a:p>
        </p:txBody>
      </p:sp>
    </p:spTree>
    <p:extLst>
      <p:ext uri="{BB962C8B-B14F-4D97-AF65-F5344CB8AC3E}">
        <p14:creationId xmlns:p14="http://schemas.microsoft.com/office/powerpoint/2010/main" val="2595527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FB2C3C-9D75-6F1D-A770-0115B50F83D5}"/>
              </a:ext>
            </a:extLst>
          </p:cNvPr>
          <p:cNvSpPr>
            <a:spLocks noGrp="1"/>
          </p:cNvSpPr>
          <p:nvPr>
            <p:ph type="sldNum" sz="quarter" idx="12"/>
            <p:custDataLst>
              <p:tags r:id="rId1"/>
            </p:custDataLst>
          </p:nvPr>
        </p:nvSpPr>
        <p:spPr/>
        <p:txBody>
          <a:bodyPr/>
          <a:lstStyle/>
          <a:p>
            <a:fld id="{1B79225A-044F-47AC-A466-ADAA88F41AF1}" type="slidenum">
              <a:rPr lang="en-US" smtClean="0"/>
              <a:pPr/>
              <a:t>20</a:t>
            </a:fld>
            <a:endParaRPr lang="en-US" dirty="0"/>
          </a:p>
        </p:txBody>
      </p:sp>
      <p:sp>
        <p:nvSpPr>
          <p:cNvPr id="3" name="Title 2">
            <a:extLst>
              <a:ext uri="{FF2B5EF4-FFF2-40B4-BE49-F238E27FC236}">
                <a16:creationId xmlns:a16="http://schemas.microsoft.com/office/drawing/2014/main" id="{F269EFF4-F6D9-6D8A-9C8F-6B7DCF9AF54A}"/>
              </a:ext>
            </a:extLst>
          </p:cNvPr>
          <p:cNvSpPr>
            <a:spLocks noGrp="1"/>
          </p:cNvSpPr>
          <p:nvPr>
            <p:ph type="title"/>
            <p:custDataLst>
              <p:tags r:id="rId2"/>
            </p:custDataLst>
          </p:nvPr>
        </p:nvSpPr>
        <p:spPr/>
        <p:txBody>
          <a:bodyPr/>
          <a:lstStyle/>
          <a:p>
            <a:r>
              <a:rPr lang="en-US" dirty="0"/>
              <a:t>Competition Risk</a:t>
            </a:r>
          </a:p>
        </p:txBody>
      </p:sp>
      <p:sp>
        <p:nvSpPr>
          <p:cNvPr id="4" name="Content Placeholder 3">
            <a:extLst>
              <a:ext uri="{FF2B5EF4-FFF2-40B4-BE49-F238E27FC236}">
                <a16:creationId xmlns:a16="http://schemas.microsoft.com/office/drawing/2014/main" id="{80108CB7-3818-FEC4-81D9-429BBF5A9BB7}"/>
              </a:ext>
            </a:extLst>
          </p:cNvPr>
          <p:cNvSpPr>
            <a:spLocks noGrp="1"/>
          </p:cNvSpPr>
          <p:nvPr>
            <p:ph idx="1"/>
            <p:custDataLst>
              <p:tags r:id="rId3"/>
            </p:custDataLst>
          </p:nvPr>
        </p:nvSpPr>
        <p:spPr>
          <a:xfrm>
            <a:off x="501325" y="1198174"/>
            <a:ext cx="8284456" cy="5260292"/>
          </a:xfrm>
        </p:spPr>
        <p:txBody>
          <a:bodyPr>
            <a:normAutofit/>
          </a:bodyPr>
          <a:lstStyle/>
          <a:p>
            <a:r>
              <a:rPr lang="en-US" dirty="0"/>
              <a:t>The capital recovery risk from competition is not that competition might lead to a reduction in sales</a:t>
            </a:r>
          </a:p>
          <a:p>
            <a:r>
              <a:rPr lang="en-US" dirty="0"/>
              <a:t>To impact capital recovery, the competition would have to be stiff enough that the utility is unable to recover its revenue requirement</a:t>
            </a:r>
          </a:p>
          <a:p>
            <a:pPr lvl="1"/>
            <a:r>
              <a:rPr lang="en-US" dirty="0"/>
              <a:t>That is, a case in which increasing rates would drive sales down further, and there is no rate at which the whole revenue requirement could be recovered</a:t>
            </a:r>
          </a:p>
          <a:p>
            <a:pPr lvl="1"/>
            <a:r>
              <a:rPr lang="en-US" dirty="0"/>
              <a:t>Regulators and utilities would almost surely work together to avoid getting to this point</a:t>
            </a:r>
          </a:p>
          <a:p>
            <a:pPr lvl="1"/>
            <a:endParaRPr lang="en-US" dirty="0"/>
          </a:p>
          <a:p>
            <a:r>
              <a:rPr lang="en-US" dirty="0"/>
              <a:t>Comparison with the US sample</a:t>
            </a:r>
          </a:p>
          <a:p>
            <a:pPr lvl="1"/>
            <a:r>
              <a:rPr lang="en-US" dirty="0"/>
              <a:t>Quantitative analysis of relative competitiveness of gas and electric in the US jurisdictions is necessary to evaluate this relative risk</a:t>
            </a:r>
          </a:p>
          <a:p>
            <a:pPr lvl="1"/>
            <a:r>
              <a:rPr lang="en-US" dirty="0"/>
              <a:t>Climate matters</a:t>
            </a:r>
          </a:p>
          <a:p>
            <a:pPr lvl="1"/>
            <a:r>
              <a:rPr lang="en-US" dirty="0"/>
              <a:t>Savings between gas and electric bills could be different (in US and Québec) yet not have a material effect on relative competition risk</a:t>
            </a:r>
          </a:p>
        </p:txBody>
      </p:sp>
      <p:sp>
        <p:nvSpPr>
          <p:cNvPr id="5" name="Footer Placeholder 4">
            <a:extLst>
              <a:ext uri="{FF2B5EF4-FFF2-40B4-BE49-F238E27FC236}">
                <a16:creationId xmlns:a16="http://schemas.microsoft.com/office/drawing/2014/main" id="{A8E79BC3-EAEF-5C68-3E9F-923D88943058}"/>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5DD6374A-0352-D4EB-BA50-58B51FFC0B8B}"/>
              </a:ext>
            </a:extLst>
          </p:cNvPr>
          <p:cNvSpPr>
            <a:spLocks noGrp="1"/>
          </p:cNvSpPr>
          <p:nvPr>
            <p:ph type="body" sz="quarter" idx="13"/>
            <p:custDataLst>
              <p:tags r:id="rId5"/>
            </p:custDataLst>
          </p:nvPr>
        </p:nvSpPr>
        <p:spPr/>
        <p:txBody>
          <a:bodyPr/>
          <a:lstStyle/>
          <a:p>
            <a:r>
              <a:rPr lang="en-US" dirty="0"/>
              <a:t>Dr. Asa Hopkins</a:t>
            </a:r>
          </a:p>
        </p:txBody>
      </p:sp>
    </p:spTree>
    <p:extLst>
      <p:ext uri="{BB962C8B-B14F-4D97-AF65-F5344CB8AC3E}">
        <p14:creationId xmlns:p14="http://schemas.microsoft.com/office/powerpoint/2010/main" val="1589986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FB2C3C-9D75-6F1D-A770-0115B50F83D5}"/>
              </a:ext>
            </a:extLst>
          </p:cNvPr>
          <p:cNvSpPr>
            <a:spLocks noGrp="1"/>
          </p:cNvSpPr>
          <p:nvPr>
            <p:ph type="sldNum" sz="quarter" idx="12"/>
            <p:custDataLst>
              <p:tags r:id="rId1"/>
            </p:custDataLst>
          </p:nvPr>
        </p:nvSpPr>
        <p:spPr/>
        <p:txBody>
          <a:bodyPr/>
          <a:lstStyle/>
          <a:p>
            <a:fld id="{1B79225A-044F-47AC-A466-ADAA88F41AF1}" type="slidenum">
              <a:rPr lang="en-US" smtClean="0"/>
              <a:pPr/>
              <a:t>21</a:t>
            </a:fld>
            <a:endParaRPr lang="en-US" dirty="0"/>
          </a:p>
        </p:txBody>
      </p:sp>
      <p:sp>
        <p:nvSpPr>
          <p:cNvPr id="3" name="Title 2">
            <a:extLst>
              <a:ext uri="{FF2B5EF4-FFF2-40B4-BE49-F238E27FC236}">
                <a16:creationId xmlns:a16="http://schemas.microsoft.com/office/drawing/2014/main" id="{F269EFF4-F6D9-6D8A-9C8F-6B7DCF9AF54A}"/>
              </a:ext>
            </a:extLst>
          </p:cNvPr>
          <p:cNvSpPr>
            <a:spLocks noGrp="1"/>
          </p:cNvSpPr>
          <p:nvPr>
            <p:ph type="title"/>
            <p:custDataLst>
              <p:tags r:id="rId2"/>
            </p:custDataLst>
          </p:nvPr>
        </p:nvSpPr>
        <p:spPr/>
        <p:txBody>
          <a:bodyPr/>
          <a:lstStyle/>
          <a:p>
            <a:r>
              <a:rPr lang="en-US" dirty="0"/>
              <a:t>Competition Risk</a:t>
            </a:r>
          </a:p>
        </p:txBody>
      </p:sp>
      <p:sp>
        <p:nvSpPr>
          <p:cNvPr id="4" name="Content Placeholder 3">
            <a:extLst>
              <a:ext uri="{FF2B5EF4-FFF2-40B4-BE49-F238E27FC236}">
                <a16:creationId xmlns:a16="http://schemas.microsoft.com/office/drawing/2014/main" id="{80108CB7-3818-FEC4-81D9-429BBF5A9BB7}"/>
              </a:ext>
            </a:extLst>
          </p:cNvPr>
          <p:cNvSpPr>
            <a:spLocks noGrp="1"/>
          </p:cNvSpPr>
          <p:nvPr>
            <p:ph idx="1"/>
            <p:custDataLst>
              <p:tags r:id="rId3"/>
            </p:custDataLst>
          </p:nvPr>
        </p:nvSpPr>
        <p:spPr>
          <a:xfrm>
            <a:off x="501325" y="1198173"/>
            <a:ext cx="8284456" cy="5381871"/>
          </a:xfrm>
        </p:spPr>
        <p:txBody>
          <a:bodyPr>
            <a:normAutofit fontScale="85000" lnSpcReduction="10000"/>
          </a:bodyPr>
          <a:lstStyle/>
          <a:p>
            <a:r>
              <a:rPr lang="en-US" dirty="0"/>
              <a:t>Looking at the last 25 years, Québec customers continued to use gas even when gas prices were substantially higher</a:t>
            </a:r>
          </a:p>
          <a:p>
            <a:pPr lvl="1"/>
            <a:r>
              <a:rPr lang="en-US" dirty="0"/>
              <a:t>Particularly residential, commercial, and institutional customers that provide the most revenue for distribution, and where the sales impact from electrification is higher</a:t>
            </a:r>
          </a:p>
          <a:p>
            <a:pPr lvl="1"/>
            <a:endParaRPr lang="en-US" dirty="0"/>
          </a:p>
          <a:p>
            <a:endParaRPr lang="en-US" dirty="0"/>
          </a:p>
          <a:p>
            <a:endParaRPr lang="en-US" dirty="0"/>
          </a:p>
          <a:p>
            <a:pPr marL="0" indent="0">
              <a:buNone/>
            </a:pPr>
            <a:endParaRPr lang="en-US" dirty="0"/>
          </a:p>
          <a:p>
            <a:endParaRPr lang="en-US" dirty="0"/>
          </a:p>
          <a:p>
            <a:endParaRPr lang="en-US" dirty="0"/>
          </a:p>
          <a:p>
            <a:r>
              <a:rPr lang="en-US" dirty="0"/>
              <a:t>Gazifère analysis shows past and present customer bill advantage of gas over electricity</a:t>
            </a:r>
          </a:p>
          <a:p>
            <a:pPr lvl="1"/>
            <a:r>
              <a:rPr lang="en-US" dirty="0"/>
              <a:t>Énergir Climate Resilience Plan analysis shows continued competitive advantage in the future</a:t>
            </a:r>
          </a:p>
          <a:p>
            <a:r>
              <a:rPr lang="en-US" dirty="0"/>
              <a:t>There is likely to be considerable room for gas rates to rise without crossing a tipping point where the utility would be unable to recover its revenue requirement</a:t>
            </a:r>
          </a:p>
        </p:txBody>
      </p:sp>
      <p:sp>
        <p:nvSpPr>
          <p:cNvPr id="5" name="Footer Placeholder 4">
            <a:extLst>
              <a:ext uri="{FF2B5EF4-FFF2-40B4-BE49-F238E27FC236}">
                <a16:creationId xmlns:a16="http://schemas.microsoft.com/office/drawing/2014/main" id="{A8E79BC3-EAEF-5C68-3E9F-923D88943058}"/>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5DD6374A-0352-D4EB-BA50-58B51FFC0B8B}"/>
              </a:ext>
            </a:extLst>
          </p:cNvPr>
          <p:cNvSpPr>
            <a:spLocks noGrp="1"/>
          </p:cNvSpPr>
          <p:nvPr>
            <p:ph type="body" sz="quarter" idx="13"/>
            <p:custDataLst>
              <p:tags r:id="rId5"/>
            </p:custDataLst>
          </p:nvPr>
        </p:nvSpPr>
        <p:spPr/>
        <p:txBody>
          <a:bodyPr/>
          <a:lstStyle/>
          <a:p>
            <a:r>
              <a:rPr lang="en-US" dirty="0"/>
              <a:t>Dr. Asa Hopkins</a:t>
            </a:r>
          </a:p>
        </p:txBody>
      </p:sp>
      <p:pic>
        <p:nvPicPr>
          <p:cNvPr id="7" name="Graphic 4">
            <a:extLst>
              <a:ext uri="{FF2B5EF4-FFF2-40B4-BE49-F238E27FC236}">
                <a16:creationId xmlns:a16="http://schemas.microsoft.com/office/drawing/2014/main" id="{7432DCF6-A04C-56C2-7A52-427EA3555345}"/>
              </a:ext>
            </a:extLst>
          </p:cNvPr>
          <p:cNvPicPr>
            <a:picLocks noChangeAspect="1"/>
          </p:cNvPicPr>
          <p:nvPr>
            <p:custDataLst>
              <p:tags r:id="rId6"/>
            </p:custDataLst>
          </p:nvPr>
        </p:nvPicPr>
        <p:blipFill>
          <a:blip r:embed="rId8">
            <a:extLst>
              <a:ext uri="{96DAC541-7B7A-43D3-8B79-37D633B846F1}">
                <asvg:svgBlip xmlns:asvg="http://schemas.microsoft.com/office/drawing/2016/SVG/main" r:embed="rId9"/>
              </a:ext>
            </a:extLst>
          </a:blip>
          <a:stretch>
            <a:fillRect/>
          </a:stretch>
        </p:blipFill>
        <p:spPr>
          <a:xfrm>
            <a:off x="2848179" y="2546130"/>
            <a:ext cx="3259042" cy="2420318"/>
          </a:xfrm>
          <a:prstGeom prst="rect">
            <a:avLst/>
          </a:prstGeom>
        </p:spPr>
      </p:pic>
    </p:spTree>
    <p:extLst>
      <p:ext uri="{BB962C8B-B14F-4D97-AF65-F5344CB8AC3E}">
        <p14:creationId xmlns:p14="http://schemas.microsoft.com/office/powerpoint/2010/main" val="2072119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9A2FF6-E3D5-B3D7-02CB-2E46392C7945}"/>
              </a:ext>
            </a:extLst>
          </p:cNvPr>
          <p:cNvSpPr>
            <a:spLocks noGrp="1"/>
          </p:cNvSpPr>
          <p:nvPr>
            <p:ph type="sldNum" sz="quarter" idx="12"/>
            <p:custDataLst>
              <p:tags r:id="rId1"/>
            </p:custDataLst>
          </p:nvPr>
        </p:nvSpPr>
        <p:spPr/>
        <p:txBody>
          <a:bodyPr/>
          <a:lstStyle/>
          <a:p>
            <a:fld id="{1B79225A-044F-47AC-A466-ADAA88F41AF1}" type="slidenum">
              <a:rPr lang="en-US" smtClean="0"/>
              <a:pPr/>
              <a:t>22</a:t>
            </a:fld>
            <a:endParaRPr lang="en-US" dirty="0"/>
          </a:p>
        </p:txBody>
      </p:sp>
      <p:sp>
        <p:nvSpPr>
          <p:cNvPr id="3" name="Title 2">
            <a:extLst>
              <a:ext uri="{FF2B5EF4-FFF2-40B4-BE49-F238E27FC236}">
                <a16:creationId xmlns:a16="http://schemas.microsoft.com/office/drawing/2014/main" id="{532534EC-DF40-1722-619A-2F04DA9DAE19}"/>
              </a:ext>
            </a:extLst>
          </p:cNvPr>
          <p:cNvSpPr>
            <a:spLocks noGrp="1"/>
          </p:cNvSpPr>
          <p:nvPr>
            <p:ph type="title"/>
            <p:custDataLst>
              <p:tags r:id="rId2"/>
            </p:custDataLst>
          </p:nvPr>
        </p:nvSpPr>
        <p:spPr/>
        <p:txBody>
          <a:bodyPr/>
          <a:lstStyle/>
          <a:p>
            <a:r>
              <a:rPr lang="en-US" dirty="0"/>
              <a:t>Planning is Essential</a:t>
            </a:r>
          </a:p>
        </p:txBody>
      </p:sp>
      <p:sp>
        <p:nvSpPr>
          <p:cNvPr id="4" name="Content Placeholder 3">
            <a:extLst>
              <a:ext uri="{FF2B5EF4-FFF2-40B4-BE49-F238E27FC236}">
                <a16:creationId xmlns:a16="http://schemas.microsoft.com/office/drawing/2014/main" id="{FEA8552F-0097-F9A1-D3FD-B88E3F50E6BF}"/>
              </a:ext>
            </a:extLst>
          </p:cNvPr>
          <p:cNvSpPr>
            <a:spLocks noGrp="1"/>
          </p:cNvSpPr>
          <p:nvPr>
            <p:ph idx="1"/>
            <p:custDataLst>
              <p:tags r:id="rId3"/>
            </p:custDataLst>
          </p:nvPr>
        </p:nvSpPr>
        <p:spPr>
          <a:xfrm>
            <a:off x="501325" y="1319752"/>
            <a:ext cx="8284456" cy="5260293"/>
          </a:xfrm>
        </p:spPr>
        <p:txBody>
          <a:bodyPr>
            <a:normAutofit fontScale="77500" lnSpcReduction="20000"/>
          </a:bodyPr>
          <a:lstStyle/>
          <a:p>
            <a:r>
              <a:rPr lang="en-US" dirty="0"/>
              <a:t>Faced with changes in sales, utility managers can mitigate risks by developing a business plan for managing the firm in the changing public policy and competitive context in which it operates</a:t>
            </a:r>
          </a:p>
          <a:p>
            <a:r>
              <a:rPr lang="en-US" dirty="0"/>
              <a:t>Identify and quantify risks and opportunities, including when they would impact on the company and what their impacts would be</a:t>
            </a:r>
          </a:p>
          <a:p>
            <a:r>
              <a:rPr lang="en-US" dirty="0"/>
              <a:t>Include a comprehensive assessment of electricity and gas utility roles in decarbonization, gas load forecasts, infrastructure needs, gas price forecasts, analysis of customer counts and consumption patterns by customer type, and the availability and costs of alternative fuels</a:t>
            </a:r>
          </a:p>
          <a:p>
            <a:r>
              <a:rPr lang="en-US" dirty="0"/>
              <a:t>A plan would reduce uncertainty regarding each company’s future business, and thereby lower investor risk</a:t>
            </a:r>
          </a:p>
          <a:p>
            <a:r>
              <a:rPr lang="en-US" dirty="0"/>
              <a:t>A plan should also inform analysis of, and selection of, additional mitigating actions</a:t>
            </a:r>
          </a:p>
          <a:p>
            <a:r>
              <a:rPr lang="en-US" dirty="0" err="1"/>
              <a:t>Aviseo</a:t>
            </a:r>
            <a:r>
              <a:rPr lang="en-US" dirty="0"/>
              <a:t> risk assessment report is not a plan; Énergir’s Climate Resiliency Report does not contain detailed analysis and evaluation of options (although the 2021 version has the seeds of this analysis)</a:t>
            </a:r>
          </a:p>
        </p:txBody>
      </p:sp>
      <p:sp>
        <p:nvSpPr>
          <p:cNvPr id="5" name="Footer Placeholder 4">
            <a:extLst>
              <a:ext uri="{FF2B5EF4-FFF2-40B4-BE49-F238E27FC236}">
                <a16:creationId xmlns:a16="http://schemas.microsoft.com/office/drawing/2014/main" id="{662FF698-9031-E0AE-69B7-1E10C22E21B1}"/>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2BFD8EB9-1F5C-F4BE-E4F5-C2DD7B154152}"/>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3583104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0AF739-D261-368C-D00F-A4CB1F19F140}"/>
              </a:ext>
            </a:extLst>
          </p:cNvPr>
          <p:cNvSpPr>
            <a:spLocks noGrp="1"/>
          </p:cNvSpPr>
          <p:nvPr>
            <p:ph type="sldNum" sz="quarter" idx="12"/>
            <p:custDataLst>
              <p:tags r:id="rId1"/>
            </p:custDataLst>
          </p:nvPr>
        </p:nvSpPr>
        <p:spPr/>
        <p:txBody>
          <a:bodyPr/>
          <a:lstStyle/>
          <a:p>
            <a:fld id="{1B79225A-044F-47AC-A466-ADAA88F41AF1}" type="slidenum">
              <a:rPr lang="en-US" smtClean="0"/>
              <a:pPr/>
              <a:t>23</a:t>
            </a:fld>
            <a:endParaRPr lang="en-US" dirty="0"/>
          </a:p>
        </p:txBody>
      </p:sp>
      <p:sp>
        <p:nvSpPr>
          <p:cNvPr id="3" name="Title 2">
            <a:extLst>
              <a:ext uri="{FF2B5EF4-FFF2-40B4-BE49-F238E27FC236}">
                <a16:creationId xmlns:a16="http://schemas.microsoft.com/office/drawing/2014/main" id="{AD7184E5-BCEF-88E9-1A8C-02AE40842A5A}"/>
              </a:ext>
            </a:extLst>
          </p:cNvPr>
          <p:cNvSpPr>
            <a:spLocks noGrp="1"/>
          </p:cNvSpPr>
          <p:nvPr>
            <p:ph type="title"/>
            <p:custDataLst>
              <p:tags r:id="rId2"/>
            </p:custDataLst>
          </p:nvPr>
        </p:nvSpPr>
        <p:spPr/>
        <p:txBody>
          <a:bodyPr/>
          <a:lstStyle/>
          <a:p>
            <a:r>
              <a:rPr lang="en-US" dirty="0"/>
              <a:t>Other Potential Mitigating Actions</a:t>
            </a:r>
          </a:p>
        </p:txBody>
      </p:sp>
      <p:sp>
        <p:nvSpPr>
          <p:cNvPr id="4" name="Content Placeholder 3">
            <a:extLst>
              <a:ext uri="{FF2B5EF4-FFF2-40B4-BE49-F238E27FC236}">
                <a16:creationId xmlns:a16="http://schemas.microsoft.com/office/drawing/2014/main" id="{771E7773-1F94-2A77-3005-19D6510B202D}"/>
              </a:ext>
            </a:extLst>
          </p:cNvPr>
          <p:cNvSpPr>
            <a:spLocks noGrp="1"/>
          </p:cNvSpPr>
          <p:nvPr>
            <p:ph idx="1"/>
            <p:custDataLst>
              <p:tags r:id="rId3"/>
            </p:custDataLst>
          </p:nvPr>
        </p:nvSpPr>
        <p:spPr/>
        <p:txBody>
          <a:bodyPr/>
          <a:lstStyle/>
          <a:p>
            <a:r>
              <a:rPr lang="en-US" dirty="0"/>
              <a:t>Examine any choice to invest in new gas system infrastructure</a:t>
            </a:r>
          </a:p>
          <a:p>
            <a:pPr lvl="1"/>
            <a:r>
              <a:rPr lang="en-US" dirty="0"/>
              <a:t>Including the useful life of that infrastructure (which informs the appropriate depreciation rate) and the options for non-pipeline alternatives </a:t>
            </a:r>
          </a:p>
          <a:p>
            <a:r>
              <a:rPr lang="en-US" dirty="0"/>
              <a:t>Reevaluate depreciation approaches for each type of utility asset, including differentiating among assets that serve different types of customers that may have different long-term usage patterns for those assets </a:t>
            </a:r>
          </a:p>
          <a:p>
            <a:r>
              <a:rPr lang="en-US" dirty="0"/>
              <a:t>Develop partnerships with electric utilities to meet winter peak needs through the gas system, subject to regulatory approval (as the Régie has approved the Énergir-HQD proposal) </a:t>
            </a:r>
          </a:p>
          <a:p>
            <a:r>
              <a:rPr lang="en-US" dirty="0"/>
              <a:t>Evaluate low-carbon fuels such as green hydrogen or biomethane, including costs and availability as well as impact on pipeline performance and leakage</a:t>
            </a:r>
          </a:p>
        </p:txBody>
      </p:sp>
      <p:sp>
        <p:nvSpPr>
          <p:cNvPr id="5" name="Footer Placeholder 4">
            <a:extLst>
              <a:ext uri="{FF2B5EF4-FFF2-40B4-BE49-F238E27FC236}">
                <a16:creationId xmlns:a16="http://schemas.microsoft.com/office/drawing/2014/main" id="{C0D6CBF8-92B6-D3DB-C7FD-1931A4C95D1E}"/>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5159C98B-C684-D66B-9206-DE074AA6FB0B}"/>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3321735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0114B4-3D63-39E0-9BBF-1FC00C7AC9C0}"/>
              </a:ext>
            </a:extLst>
          </p:cNvPr>
          <p:cNvSpPr>
            <a:spLocks noGrp="1"/>
          </p:cNvSpPr>
          <p:nvPr>
            <p:ph type="sldNum" sz="quarter" idx="12"/>
            <p:custDataLst>
              <p:tags r:id="rId1"/>
            </p:custDataLst>
          </p:nvPr>
        </p:nvSpPr>
        <p:spPr/>
        <p:txBody>
          <a:bodyPr/>
          <a:lstStyle/>
          <a:p>
            <a:fld id="{1B79225A-044F-47AC-A466-ADAA88F41AF1}" type="slidenum">
              <a:rPr lang="en-US" smtClean="0"/>
              <a:pPr/>
              <a:t>24</a:t>
            </a:fld>
            <a:endParaRPr lang="en-US" dirty="0"/>
          </a:p>
        </p:txBody>
      </p:sp>
      <p:sp>
        <p:nvSpPr>
          <p:cNvPr id="3" name="Title 2">
            <a:extLst>
              <a:ext uri="{FF2B5EF4-FFF2-40B4-BE49-F238E27FC236}">
                <a16:creationId xmlns:a16="http://schemas.microsoft.com/office/drawing/2014/main" id="{1D7FCF68-1BE1-0E93-48BC-690375DE7688}"/>
              </a:ext>
            </a:extLst>
          </p:cNvPr>
          <p:cNvSpPr>
            <a:spLocks noGrp="1"/>
          </p:cNvSpPr>
          <p:nvPr>
            <p:ph type="title"/>
            <p:custDataLst>
              <p:tags r:id="rId2"/>
            </p:custDataLst>
          </p:nvPr>
        </p:nvSpPr>
        <p:spPr/>
        <p:txBody>
          <a:bodyPr/>
          <a:lstStyle/>
          <a:p>
            <a:r>
              <a:rPr lang="en-US" dirty="0"/>
              <a:t>Lessons from Other Utilities</a:t>
            </a:r>
          </a:p>
        </p:txBody>
      </p:sp>
      <p:sp>
        <p:nvSpPr>
          <p:cNvPr id="4" name="Content Placeholder 3">
            <a:extLst>
              <a:ext uri="{FF2B5EF4-FFF2-40B4-BE49-F238E27FC236}">
                <a16:creationId xmlns:a16="http://schemas.microsoft.com/office/drawing/2014/main" id="{B7830E30-3C4D-04EE-1EA3-FBDEFF86DA00}"/>
              </a:ext>
            </a:extLst>
          </p:cNvPr>
          <p:cNvSpPr>
            <a:spLocks noGrp="1"/>
          </p:cNvSpPr>
          <p:nvPr>
            <p:ph idx="1"/>
            <p:custDataLst>
              <p:tags r:id="rId3"/>
            </p:custDataLst>
          </p:nvPr>
        </p:nvSpPr>
        <p:spPr/>
        <p:txBody>
          <a:bodyPr>
            <a:normAutofit/>
          </a:bodyPr>
          <a:lstStyle/>
          <a:p>
            <a:r>
              <a:rPr lang="en-US" dirty="0"/>
              <a:t>Green Mountain Power, an affiliate of Énergir, has conducted planning that the Utilities can learn from</a:t>
            </a:r>
          </a:p>
          <a:p>
            <a:pPr lvl="1"/>
            <a:r>
              <a:rPr lang="en-US" dirty="0"/>
              <a:t>GMP Climate Plan and Integrated Resource Plan take an integrated view across the utility’s operations and financial and regulatory approaches in the context of long-term planning</a:t>
            </a:r>
          </a:p>
          <a:p>
            <a:r>
              <a:rPr lang="en-US" dirty="0"/>
              <a:t>Lessons include:</a:t>
            </a:r>
          </a:p>
          <a:p>
            <a:pPr lvl="1"/>
            <a:r>
              <a:rPr lang="en-US" dirty="0"/>
              <a:t>The importance of long-term business planning</a:t>
            </a:r>
          </a:p>
          <a:p>
            <a:pPr lvl="1"/>
            <a:r>
              <a:rPr lang="en-US" dirty="0"/>
              <a:t>The value of taking an integrated view across the whole of a utility’s business, including the drivers and needs of its diverse customers</a:t>
            </a:r>
          </a:p>
          <a:p>
            <a:pPr lvl="1"/>
            <a:r>
              <a:rPr lang="en-US" dirty="0"/>
              <a:t>The need for a utility’s plan and actions to be developed within its particular policy and economic context, in particular reflecting the need to address climate change mitigation, adaptation, and associated risks</a:t>
            </a:r>
          </a:p>
          <a:p>
            <a:pPr lvl="1"/>
            <a:r>
              <a:rPr lang="en-US" dirty="0"/>
              <a:t>The importance of incorporating the utility’s financial and regulatory positions and approach in its planning process, including laying out in detail how those financial aspects of the utility need to adapt as the plan is implemented</a:t>
            </a:r>
          </a:p>
        </p:txBody>
      </p:sp>
      <p:sp>
        <p:nvSpPr>
          <p:cNvPr id="5" name="Footer Placeholder 4">
            <a:extLst>
              <a:ext uri="{FF2B5EF4-FFF2-40B4-BE49-F238E27FC236}">
                <a16:creationId xmlns:a16="http://schemas.microsoft.com/office/drawing/2014/main" id="{15F93D26-36E7-B0F9-B6B6-F3B0361A6AF6}"/>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A8A6FF42-A16E-DFB8-6372-E9D4007A4D90}"/>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1703776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37CD8C-1756-10AB-61BC-CDBC5D2EA1F8}"/>
              </a:ext>
            </a:extLst>
          </p:cNvPr>
          <p:cNvSpPr>
            <a:spLocks noGrp="1"/>
          </p:cNvSpPr>
          <p:nvPr>
            <p:ph type="sldNum" sz="quarter" idx="12"/>
            <p:custDataLst>
              <p:tags r:id="rId1"/>
            </p:custDataLst>
          </p:nvPr>
        </p:nvSpPr>
        <p:spPr/>
        <p:txBody>
          <a:bodyPr/>
          <a:lstStyle/>
          <a:p>
            <a:fld id="{1B79225A-044F-47AC-A466-ADAA88F41AF1}" type="slidenum">
              <a:rPr lang="en-US" smtClean="0"/>
              <a:pPr/>
              <a:t>25</a:t>
            </a:fld>
            <a:endParaRPr lang="en-US" dirty="0"/>
          </a:p>
        </p:txBody>
      </p:sp>
      <p:sp>
        <p:nvSpPr>
          <p:cNvPr id="3" name="Title 2">
            <a:extLst>
              <a:ext uri="{FF2B5EF4-FFF2-40B4-BE49-F238E27FC236}">
                <a16:creationId xmlns:a16="http://schemas.microsoft.com/office/drawing/2014/main" id="{80C504BC-45BB-0119-D0ED-B4EF75FC5D92}"/>
              </a:ext>
            </a:extLst>
          </p:cNvPr>
          <p:cNvSpPr>
            <a:spLocks noGrp="1"/>
          </p:cNvSpPr>
          <p:nvPr>
            <p:ph type="title"/>
            <p:custDataLst>
              <p:tags r:id="rId2"/>
            </p:custDataLst>
          </p:nvPr>
        </p:nvSpPr>
        <p:spPr/>
        <p:txBody>
          <a:bodyPr/>
          <a:lstStyle/>
          <a:p>
            <a:r>
              <a:rPr lang="en-US" dirty="0"/>
              <a:t>Actions </a:t>
            </a:r>
            <a:r>
              <a:rPr lang="en-US"/>
              <a:t>in Québec</a:t>
            </a:r>
            <a:endParaRPr lang="en-US" dirty="0"/>
          </a:p>
        </p:txBody>
      </p:sp>
      <p:sp>
        <p:nvSpPr>
          <p:cNvPr id="4" name="Content Placeholder 3">
            <a:extLst>
              <a:ext uri="{FF2B5EF4-FFF2-40B4-BE49-F238E27FC236}">
                <a16:creationId xmlns:a16="http://schemas.microsoft.com/office/drawing/2014/main" id="{69607034-B45B-1FEE-A5C5-8CD32B7DAF09}"/>
              </a:ext>
            </a:extLst>
          </p:cNvPr>
          <p:cNvSpPr>
            <a:spLocks noGrp="1"/>
          </p:cNvSpPr>
          <p:nvPr>
            <p:ph idx="1"/>
            <p:custDataLst>
              <p:tags r:id="rId3"/>
            </p:custDataLst>
          </p:nvPr>
        </p:nvSpPr>
        <p:spPr/>
        <p:txBody>
          <a:bodyPr>
            <a:normAutofit lnSpcReduction="10000"/>
          </a:bodyPr>
          <a:lstStyle/>
          <a:p>
            <a:r>
              <a:rPr lang="en-US" dirty="0"/>
              <a:t>Énergir and Hydro-Québec Distribution are pursuing a dual-fuel approach to building decarbonization</a:t>
            </a:r>
          </a:p>
          <a:p>
            <a:pPr lvl="1"/>
            <a:r>
              <a:rPr lang="en-US" dirty="0"/>
              <a:t>Added electric heating systems would displace gas use during most of the winter</a:t>
            </a:r>
          </a:p>
          <a:p>
            <a:pPr lvl="1"/>
            <a:r>
              <a:rPr lang="en-US" dirty="0"/>
              <a:t>On the coldest days, customers would use the gas system instead, reducing capacity needs for HQD</a:t>
            </a:r>
          </a:p>
          <a:p>
            <a:r>
              <a:rPr lang="en-US" dirty="0"/>
              <a:t>Begins a new business model for Énergir with a new “customer” in the form of HQD that is paying it for a new kind of service, and the revenues can help mitigate rate concerns from decarbonization for Énergir customers, and capital recovery risk for Énergir shareholders</a:t>
            </a:r>
          </a:p>
          <a:p>
            <a:r>
              <a:rPr lang="en-US" dirty="0"/>
              <a:t>The potential proposal from Énergir (discussed during this hearing) to change the “profitability” required to support new customer interconnection reflects my first recommendation</a:t>
            </a:r>
          </a:p>
          <a:p>
            <a:pPr lvl="1"/>
            <a:r>
              <a:rPr lang="en-US" dirty="0"/>
              <a:t>(Examine any choice to invest in new gas system infrastructure, including the useful life of that infrastructure)</a:t>
            </a:r>
          </a:p>
          <a:p>
            <a:endParaRPr lang="en-US" dirty="0"/>
          </a:p>
          <a:p>
            <a:endParaRPr lang="en-US" dirty="0"/>
          </a:p>
        </p:txBody>
      </p:sp>
      <p:sp>
        <p:nvSpPr>
          <p:cNvPr id="5" name="Footer Placeholder 4">
            <a:extLst>
              <a:ext uri="{FF2B5EF4-FFF2-40B4-BE49-F238E27FC236}">
                <a16:creationId xmlns:a16="http://schemas.microsoft.com/office/drawing/2014/main" id="{8F016724-6E2E-EEE1-E39D-07D5B92EB934}"/>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81334DA3-6072-26BB-7116-49BC658FA529}"/>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2158012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CE9887-582D-417C-B035-2EEEEDF5BF0E}"/>
              </a:ext>
            </a:extLst>
          </p:cNvPr>
          <p:cNvSpPr>
            <a:spLocks noGrp="1"/>
          </p:cNvSpPr>
          <p:nvPr>
            <p:ph type="sldNum" sz="quarter" idx="12"/>
            <p:custDataLst>
              <p:tags r:id="rId1"/>
            </p:custDataLst>
          </p:nvPr>
        </p:nvSpPr>
        <p:spPr/>
        <p:txBody>
          <a:bodyPr/>
          <a:lstStyle/>
          <a:p>
            <a:fld id="{1B79225A-044F-47AC-A466-ADAA88F41AF1}" type="slidenum">
              <a:rPr lang="en-US" smtClean="0"/>
              <a:pPr/>
              <a:t>26</a:t>
            </a:fld>
            <a:endParaRPr lang="en-US" dirty="0"/>
          </a:p>
        </p:txBody>
      </p:sp>
      <p:sp>
        <p:nvSpPr>
          <p:cNvPr id="3" name="Title 2">
            <a:extLst>
              <a:ext uri="{FF2B5EF4-FFF2-40B4-BE49-F238E27FC236}">
                <a16:creationId xmlns:a16="http://schemas.microsoft.com/office/drawing/2014/main" id="{44F09B7A-2723-7F33-67F3-B7552DDE2FAB}"/>
              </a:ext>
            </a:extLst>
          </p:cNvPr>
          <p:cNvSpPr>
            <a:spLocks noGrp="1"/>
          </p:cNvSpPr>
          <p:nvPr>
            <p:ph type="title"/>
            <p:custDataLst>
              <p:tags r:id="rId2"/>
            </p:custDataLst>
          </p:nvPr>
        </p:nvSpPr>
        <p:spPr/>
        <p:txBody>
          <a:bodyPr>
            <a:normAutofit fontScale="90000"/>
          </a:bodyPr>
          <a:lstStyle/>
          <a:p>
            <a:r>
              <a:rPr lang="en-US" dirty="0"/>
              <a:t>Comparison with the US Gas Sample</a:t>
            </a:r>
          </a:p>
        </p:txBody>
      </p:sp>
      <p:sp>
        <p:nvSpPr>
          <p:cNvPr id="4" name="Content Placeholder 3">
            <a:extLst>
              <a:ext uri="{FF2B5EF4-FFF2-40B4-BE49-F238E27FC236}">
                <a16:creationId xmlns:a16="http://schemas.microsoft.com/office/drawing/2014/main" id="{F825045B-AEDB-9942-8DDD-CD85F892A137}"/>
              </a:ext>
            </a:extLst>
          </p:cNvPr>
          <p:cNvSpPr>
            <a:spLocks noGrp="1"/>
          </p:cNvSpPr>
          <p:nvPr>
            <p:ph idx="1"/>
            <p:custDataLst>
              <p:tags r:id="rId3"/>
            </p:custDataLst>
          </p:nvPr>
        </p:nvSpPr>
        <p:spPr/>
        <p:txBody>
          <a:bodyPr/>
          <a:lstStyle/>
          <a:p>
            <a:r>
              <a:rPr lang="en-US" dirty="0"/>
              <a:t>U.S. gas sample utilities are only beginning to conduct the kind of analysis and actions that I recommend for utilities facing energy transition</a:t>
            </a:r>
          </a:p>
          <a:p>
            <a:pPr lvl="1"/>
            <a:r>
              <a:rPr lang="en-US" dirty="0"/>
              <a:t>Oregon climate law is spurring NW Natural and its regulator to conduct more comprehensive planning</a:t>
            </a:r>
          </a:p>
          <a:p>
            <a:r>
              <a:rPr lang="en-US" dirty="0"/>
              <a:t>To my knowledge, none of the US sample utilities have proposed risk-mitigating actions of the scale and potential of the Énergir-HQD bi-energy structure</a:t>
            </a:r>
          </a:p>
        </p:txBody>
      </p:sp>
      <p:sp>
        <p:nvSpPr>
          <p:cNvPr id="5" name="Footer Placeholder 4">
            <a:extLst>
              <a:ext uri="{FF2B5EF4-FFF2-40B4-BE49-F238E27FC236}">
                <a16:creationId xmlns:a16="http://schemas.microsoft.com/office/drawing/2014/main" id="{B4F17160-455F-346A-0F0D-6A40AB53C36A}"/>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D941EEB4-65BE-45F2-466B-AD64C48CFE79}"/>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3764918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E891B4-1EFC-F5CE-DB2F-6B00E77DD9FC}"/>
              </a:ext>
            </a:extLst>
          </p:cNvPr>
          <p:cNvSpPr>
            <a:spLocks noGrp="1"/>
          </p:cNvSpPr>
          <p:nvPr>
            <p:ph type="sldNum" sz="quarter" idx="12"/>
            <p:custDataLst>
              <p:tags r:id="rId1"/>
            </p:custDataLst>
          </p:nvPr>
        </p:nvSpPr>
        <p:spPr/>
        <p:txBody>
          <a:bodyPr/>
          <a:lstStyle/>
          <a:p>
            <a:fld id="{1B79225A-044F-47AC-A466-ADAA88F41AF1}" type="slidenum">
              <a:rPr lang="en-US" smtClean="0"/>
              <a:pPr/>
              <a:t>27</a:t>
            </a:fld>
            <a:endParaRPr lang="en-US" dirty="0"/>
          </a:p>
        </p:txBody>
      </p:sp>
      <p:sp>
        <p:nvSpPr>
          <p:cNvPr id="3" name="Title 2">
            <a:extLst>
              <a:ext uri="{FF2B5EF4-FFF2-40B4-BE49-F238E27FC236}">
                <a16:creationId xmlns:a16="http://schemas.microsoft.com/office/drawing/2014/main" id="{4D6CD45C-F2F9-B1AC-142A-6DFCEF35A65C}"/>
              </a:ext>
            </a:extLst>
          </p:cNvPr>
          <p:cNvSpPr>
            <a:spLocks noGrp="1"/>
          </p:cNvSpPr>
          <p:nvPr>
            <p:ph type="title"/>
            <p:custDataLst>
              <p:tags r:id="rId2"/>
            </p:custDataLst>
          </p:nvPr>
        </p:nvSpPr>
        <p:spPr>
          <a:xfrm>
            <a:off x="501325" y="365127"/>
            <a:ext cx="6625031" cy="653446"/>
          </a:xfrm>
        </p:spPr>
        <p:txBody>
          <a:bodyPr>
            <a:normAutofit fontScale="90000"/>
          </a:bodyPr>
          <a:lstStyle/>
          <a:p>
            <a:r>
              <a:rPr lang="en-US" dirty="0"/>
              <a:t>Industrial Customers and Long-Term Risk</a:t>
            </a:r>
          </a:p>
        </p:txBody>
      </p:sp>
      <p:sp>
        <p:nvSpPr>
          <p:cNvPr id="4" name="Content Placeholder 3">
            <a:extLst>
              <a:ext uri="{FF2B5EF4-FFF2-40B4-BE49-F238E27FC236}">
                <a16:creationId xmlns:a16="http://schemas.microsoft.com/office/drawing/2014/main" id="{045DBCE5-5A49-B512-7C26-92F039062623}"/>
              </a:ext>
            </a:extLst>
          </p:cNvPr>
          <p:cNvSpPr>
            <a:spLocks noGrp="1"/>
          </p:cNvSpPr>
          <p:nvPr>
            <p:ph idx="1"/>
            <p:custDataLst>
              <p:tags r:id="rId3"/>
            </p:custDataLst>
          </p:nvPr>
        </p:nvSpPr>
        <p:spPr/>
        <p:txBody>
          <a:bodyPr/>
          <a:lstStyle/>
          <a:p>
            <a:r>
              <a:rPr lang="en-US" dirty="0"/>
              <a:t>Rather than being a source of risk in the context of decarbonization, industrial customers are likely a source of business opportunity for gas utilities</a:t>
            </a:r>
          </a:p>
          <a:p>
            <a:r>
              <a:rPr lang="en-US" dirty="0"/>
              <a:t>Industrial customers are less likely to electrify than other rate classes, and more likely to provide demand for biomethane and hydrogen (to be delivered by pipe)</a:t>
            </a:r>
          </a:p>
          <a:p>
            <a:r>
              <a:rPr lang="en-US" dirty="0"/>
              <a:t>Industrial customers now using liquid petroleum may find it advantageous to connect to pipelines to access low-carbon gases</a:t>
            </a:r>
          </a:p>
          <a:p>
            <a:r>
              <a:rPr lang="en-US" dirty="0"/>
              <a:t>Also a potential market opportunity for CO</a:t>
            </a:r>
            <a:r>
              <a:rPr lang="en-US" baseline="-25000" dirty="0"/>
              <a:t>2</a:t>
            </a:r>
            <a:r>
              <a:rPr lang="en-US" dirty="0"/>
              <a:t> pipelines to safely carry waste away from industrial facilities</a:t>
            </a:r>
          </a:p>
        </p:txBody>
      </p:sp>
      <p:sp>
        <p:nvSpPr>
          <p:cNvPr id="5" name="Footer Placeholder 4">
            <a:extLst>
              <a:ext uri="{FF2B5EF4-FFF2-40B4-BE49-F238E27FC236}">
                <a16:creationId xmlns:a16="http://schemas.microsoft.com/office/drawing/2014/main" id="{642D75C6-BB98-F584-7843-647F9FA82B03}"/>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BF45A1ED-23B6-877E-1CFF-5E815EEF9B36}"/>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3078651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0673-091A-BA6B-E8BA-560A75AB98DB}"/>
              </a:ext>
            </a:extLst>
          </p:cNvPr>
          <p:cNvSpPr>
            <a:spLocks noGrp="1"/>
          </p:cNvSpPr>
          <p:nvPr>
            <p:ph type="title"/>
            <p:custDataLst>
              <p:tags r:id="rId1"/>
            </p:custDataLst>
          </p:nvPr>
        </p:nvSpPr>
        <p:spPr/>
        <p:txBody>
          <a:bodyPr/>
          <a:lstStyle/>
          <a:p>
            <a:r>
              <a:rPr lang="en-US" dirty="0"/>
              <a:t>Conclusions for Distribution Utilities</a:t>
            </a:r>
          </a:p>
        </p:txBody>
      </p:sp>
    </p:spTree>
    <p:extLst>
      <p:ext uri="{BB962C8B-B14F-4D97-AF65-F5344CB8AC3E}">
        <p14:creationId xmlns:p14="http://schemas.microsoft.com/office/powerpoint/2010/main" val="871858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7546A0-ACCA-9E07-484E-24C806AE569C}"/>
              </a:ext>
            </a:extLst>
          </p:cNvPr>
          <p:cNvSpPr>
            <a:spLocks noGrp="1"/>
          </p:cNvSpPr>
          <p:nvPr>
            <p:ph type="sldNum" sz="quarter" idx="12"/>
            <p:custDataLst>
              <p:tags r:id="rId1"/>
            </p:custDataLst>
          </p:nvPr>
        </p:nvSpPr>
        <p:spPr/>
        <p:txBody>
          <a:bodyPr/>
          <a:lstStyle/>
          <a:p>
            <a:fld id="{1B79225A-044F-47AC-A466-ADAA88F41AF1}" type="slidenum">
              <a:rPr lang="en-US" smtClean="0"/>
              <a:pPr/>
              <a:t>29</a:t>
            </a:fld>
            <a:endParaRPr lang="en-US" dirty="0"/>
          </a:p>
        </p:txBody>
      </p:sp>
      <p:sp>
        <p:nvSpPr>
          <p:cNvPr id="3" name="Title 2">
            <a:extLst>
              <a:ext uri="{FF2B5EF4-FFF2-40B4-BE49-F238E27FC236}">
                <a16:creationId xmlns:a16="http://schemas.microsoft.com/office/drawing/2014/main" id="{7BB6150E-8B70-3064-450E-E4923250C892}"/>
              </a:ext>
            </a:extLst>
          </p:cNvPr>
          <p:cNvSpPr>
            <a:spLocks noGrp="1"/>
          </p:cNvSpPr>
          <p:nvPr>
            <p:ph type="title"/>
            <p:custDataLst>
              <p:tags r:id="rId2"/>
            </p:custDataLst>
          </p:nvPr>
        </p:nvSpPr>
        <p:spPr/>
        <p:txBody>
          <a:bodyPr>
            <a:normAutofit fontScale="90000"/>
          </a:bodyPr>
          <a:lstStyle/>
          <a:p>
            <a:r>
              <a:rPr lang="en-US" dirty="0"/>
              <a:t>Conclusions for Énergir and Gazifère</a:t>
            </a:r>
          </a:p>
        </p:txBody>
      </p:sp>
      <p:sp>
        <p:nvSpPr>
          <p:cNvPr id="4" name="Content Placeholder 3">
            <a:extLst>
              <a:ext uri="{FF2B5EF4-FFF2-40B4-BE49-F238E27FC236}">
                <a16:creationId xmlns:a16="http://schemas.microsoft.com/office/drawing/2014/main" id="{B5F6F5ED-862F-42BC-AD29-E7D82E3D2566}"/>
              </a:ext>
            </a:extLst>
          </p:cNvPr>
          <p:cNvSpPr>
            <a:spLocks noGrp="1"/>
          </p:cNvSpPr>
          <p:nvPr>
            <p:ph idx="1"/>
            <p:custDataLst>
              <p:tags r:id="rId3"/>
            </p:custDataLst>
          </p:nvPr>
        </p:nvSpPr>
        <p:spPr/>
        <p:txBody>
          <a:bodyPr/>
          <a:lstStyle/>
          <a:p>
            <a:r>
              <a:rPr lang="en-US" dirty="0"/>
              <a:t>Regulatory context indicates lower short-term (volatility) business risk than the US gas sample</a:t>
            </a:r>
          </a:p>
          <a:p>
            <a:r>
              <a:rPr lang="en-US" dirty="0"/>
              <a:t>With comprehensive planning and prudent mitigating actions (identified in that planning process), almost surely would be lower long-term (capital recovery) risk than US gas sample</a:t>
            </a:r>
          </a:p>
          <a:p>
            <a:r>
              <a:rPr lang="en-US" dirty="0"/>
              <a:t>Low short-term risk should be given primary weight in evaluating the appropriate allowed ROE</a:t>
            </a:r>
          </a:p>
          <a:p>
            <a:r>
              <a:rPr lang="en-US" dirty="0"/>
              <a:t>Address long-term risk by completing comprehensive business plan and risk assessment before Énergir and Gazifère return to the Régie in 3-4 years for an updated ROE and capital structure</a:t>
            </a:r>
          </a:p>
          <a:p>
            <a:r>
              <a:rPr lang="en-US" dirty="0"/>
              <a:t>Utilities may face different long-term risks due to customer composition, which will be identified in the detailed company-specific analysis</a:t>
            </a:r>
          </a:p>
        </p:txBody>
      </p:sp>
      <p:sp>
        <p:nvSpPr>
          <p:cNvPr id="5" name="Footer Placeholder 4">
            <a:extLst>
              <a:ext uri="{FF2B5EF4-FFF2-40B4-BE49-F238E27FC236}">
                <a16:creationId xmlns:a16="http://schemas.microsoft.com/office/drawing/2014/main" id="{26D0D116-A5F8-BF0F-6F2F-2EFB6DD9C083}"/>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A7B864B1-6FA0-5436-B522-EBCFA48880AC}"/>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200768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C3B8-8199-6627-E7BD-514B70FAFBA5}"/>
              </a:ext>
            </a:extLst>
          </p:cNvPr>
          <p:cNvSpPr>
            <a:spLocks noGrp="1"/>
          </p:cNvSpPr>
          <p:nvPr>
            <p:ph type="title"/>
            <p:custDataLst>
              <p:tags r:id="rId1"/>
            </p:custDataLst>
          </p:nvPr>
        </p:nvSpPr>
        <p:spPr/>
        <p:txBody>
          <a:bodyPr/>
          <a:lstStyle/>
          <a:p>
            <a:r>
              <a:rPr lang="en-US" dirty="0"/>
              <a:t>Introduction</a:t>
            </a:r>
          </a:p>
        </p:txBody>
      </p:sp>
    </p:spTree>
    <p:extLst>
      <p:ext uri="{BB962C8B-B14F-4D97-AF65-F5344CB8AC3E}">
        <p14:creationId xmlns:p14="http://schemas.microsoft.com/office/powerpoint/2010/main" val="2449525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8E3D-7415-52B7-BF98-574F5E80D9C1}"/>
              </a:ext>
            </a:extLst>
          </p:cNvPr>
          <p:cNvSpPr>
            <a:spLocks noGrp="1"/>
          </p:cNvSpPr>
          <p:nvPr>
            <p:ph type="title"/>
            <p:custDataLst>
              <p:tags r:id="rId1"/>
            </p:custDataLst>
          </p:nvPr>
        </p:nvSpPr>
        <p:spPr/>
        <p:txBody>
          <a:bodyPr/>
          <a:lstStyle/>
          <a:p>
            <a:r>
              <a:rPr lang="en-US" dirty="0"/>
              <a:t>Intragaz</a:t>
            </a:r>
          </a:p>
        </p:txBody>
      </p:sp>
    </p:spTree>
    <p:extLst>
      <p:ext uri="{BB962C8B-B14F-4D97-AF65-F5344CB8AC3E}">
        <p14:creationId xmlns:p14="http://schemas.microsoft.com/office/powerpoint/2010/main" val="3991485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E539F6-A94F-71AC-A94C-224D4A4755A1}"/>
              </a:ext>
            </a:extLst>
          </p:cNvPr>
          <p:cNvSpPr>
            <a:spLocks noGrp="1"/>
          </p:cNvSpPr>
          <p:nvPr>
            <p:ph type="sldNum" sz="quarter" idx="12"/>
            <p:custDataLst>
              <p:tags r:id="rId1"/>
            </p:custDataLst>
          </p:nvPr>
        </p:nvSpPr>
        <p:spPr/>
        <p:txBody>
          <a:bodyPr/>
          <a:lstStyle/>
          <a:p>
            <a:fld id="{1B79225A-044F-47AC-A466-ADAA88F41AF1}" type="slidenum">
              <a:rPr lang="en-US" smtClean="0"/>
              <a:pPr/>
              <a:t>31</a:t>
            </a:fld>
            <a:endParaRPr lang="en-US" dirty="0"/>
          </a:p>
        </p:txBody>
      </p:sp>
      <p:sp>
        <p:nvSpPr>
          <p:cNvPr id="3" name="Title 2">
            <a:extLst>
              <a:ext uri="{FF2B5EF4-FFF2-40B4-BE49-F238E27FC236}">
                <a16:creationId xmlns:a16="http://schemas.microsoft.com/office/drawing/2014/main" id="{4600CD9B-9C54-18E4-97D5-31182E4DEF4A}"/>
              </a:ext>
            </a:extLst>
          </p:cNvPr>
          <p:cNvSpPr>
            <a:spLocks noGrp="1"/>
          </p:cNvSpPr>
          <p:nvPr>
            <p:ph type="title"/>
            <p:custDataLst>
              <p:tags r:id="rId2"/>
            </p:custDataLst>
          </p:nvPr>
        </p:nvSpPr>
        <p:spPr/>
        <p:txBody>
          <a:bodyPr/>
          <a:lstStyle/>
          <a:p>
            <a:r>
              <a:rPr lang="en-US" dirty="0"/>
              <a:t>Intragaz Business Risk</a:t>
            </a:r>
          </a:p>
        </p:txBody>
      </p:sp>
      <p:sp>
        <p:nvSpPr>
          <p:cNvPr id="4" name="Content Placeholder 3">
            <a:extLst>
              <a:ext uri="{FF2B5EF4-FFF2-40B4-BE49-F238E27FC236}">
                <a16:creationId xmlns:a16="http://schemas.microsoft.com/office/drawing/2014/main" id="{EC4FA873-F2D5-52CD-F67E-443F2DCFEBC9}"/>
              </a:ext>
            </a:extLst>
          </p:cNvPr>
          <p:cNvSpPr>
            <a:spLocks noGrp="1"/>
          </p:cNvSpPr>
          <p:nvPr>
            <p:ph idx="1"/>
            <p:custDataLst>
              <p:tags r:id="rId3"/>
            </p:custDataLst>
          </p:nvPr>
        </p:nvSpPr>
        <p:spPr/>
        <p:txBody>
          <a:bodyPr/>
          <a:lstStyle/>
          <a:p>
            <a:r>
              <a:rPr lang="en-US" dirty="0"/>
              <a:t>Intragaz has no direct peers to use as a comparison sample</a:t>
            </a:r>
          </a:p>
          <a:p>
            <a:r>
              <a:rPr lang="en-US" dirty="0"/>
              <a:t>Intragaz is in a fundamentally different business position that Énergir, so it faces different business risk:</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286C8DCF-4E35-ACEC-858D-9DCAF034CB84}"/>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6430F842-D38D-005C-78A9-E3B11B0DECF9}"/>
              </a:ext>
            </a:extLst>
          </p:cNvPr>
          <p:cNvSpPr>
            <a:spLocks noGrp="1"/>
          </p:cNvSpPr>
          <p:nvPr>
            <p:ph type="body" sz="quarter" idx="13"/>
            <p:custDataLst>
              <p:tags r:id="rId5"/>
            </p:custDataLst>
          </p:nvPr>
        </p:nvSpPr>
        <p:spPr/>
        <p:txBody>
          <a:bodyPr/>
          <a:lstStyle/>
          <a:p>
            <a:r>
              <a:rPr lang="en-US" dirty="0"/>
              <a:t>Dr. Asa Hopkins</a:t>
            </a:r>
          </a:p>
          <a:p>
            <a:endParaRPr lang="en-US" dirty="0"/>
          </a:p>
        </p:txBody>
      </p:sp>
      <p:graphicFrame>
        <p:nvGraphicFramePr>
          <p:cNvPr id="7" name="Table 7">
            <a:extLst>
              <a:ext uri="{FF2B5EF4-FFF2-40B4-BE49-F238E27FC236}">
                <a16:creationId xmlns:a16="http://schemas.microsoft.com/office/drawing/2014/main" id="{02B52567-6CDB-B124-810F-6D9766B8AD69}"/>
              </a:ext>
            </a:extLst>
          </p:cNvPr>
          <p:cNvGraphicFramePr>
            <a:graphicFrameLocks noGrp="1"/>
          </p:cNvGraphicFramePr>
          <p:nvPr>
            <p:custDataLst>
              <p:tags r:id="rId6"/>
            </p:custDataLst>
            <p:extLst>
              <p:ext uri="{D42A27DB-BD31-4B8C-83A1-F6EECF244321}">
                <p14:modId xmlns:p14="http://schemas.microsoft.com/office/powerpoint/2010/main" val="3138703108"/>
              </p:ext>
            </p:extLst>
          </p:nvPr>
        </p:nvGraphicFramePr>
        <p:xfrm>
          <a:off x="1782417" y="2562841"/>
          <a:ext cx="6096000" cy="3226957"/>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val="1442210503"/>
                    </a:ext>
                  </a:extLst>
                </a:gridCol>
                <a:gridCol w="3048000">
                  <a:extLst>
                    <a:ext uri="{9D8B030D-6E8A-4147-A177-3AD203B41FA5}">
                      <a16:colId xmlns:a16="http://schemas.microsoft.com/office/drawing/2014/main" val="3131768562"/>
                    </a:ext>
                  </a:extLst>
                </a:gridCol>
              </a:tblGrid>
              <a:tr h="412262">
                <a:tc>
                  <a:txBody>
                    <a:bodyPr/>
                    <a:lstStyle/>
                    <a:p>
                      <a:r>
                        <a:rPr lang="en-US" dirty="0"/>
                        <a:t>Intragaz</a:t>
                      </a:r>
                    </a:p>
                  </a:txBody>
                  <a:tcPr/>
                </a:tc>
                <a:tc>
                  <a:txBody>
                    <a:bodyPr/>
                    <a:lstStyle/>
                    <a:p>
                      <a:r>
                        <a:rPr lang="en-US" dirty="0"/>
                        <a:t>Énergir</a:t>
                      </a:r>
                    </a:p>
                  </a:txBody>
                  <a:tcPr/>
                </a:tc>
                <a:extLst>
                  <a:ext uri="{0D108BD9-81ED-4DB2-BD59-A6C34878D82A}">
                    <a16:rowId xmlns:a16="http://schemas.microsoft.com/office/drawing/2014/main" val="3557663131"/>
                  </a:ext>
                </a:extLst>
              </a:tr>
              <a:tr h="711575">
                <a:tc>
                  <a:txBody>
                    <a:bodyPr/>
                    <a:lstStyle/>
                    <a:p>
                      <a:r>
                        <a:rPr lang="en-US" dirty="0"/>
                        <a:t>One customer</a:t>
                      </a:r>
                    </a:p>
                  </a:txBody>
                  <a:tcPr/>
                </a:tc>
                <a:tc>
                  <a:txBody>
                    <a:bodyPr/>
                    <a:lstStyle/>
                    <a:p>
                      <a:r>
                        <a:rPr lang="en-US" dirty="0"/>
                        <a:t>Large and diverse customer base</a:t>
                      </a:r>
                    </a:p>
                  </a:txBody>
                  <a:tcPr/>
                </a:tc>
                <a:extLst>
                  <a:ext uri="{0D108BD9-81ED-4DB2-BD59-A6C34878D82A}">
                    <a16:rowId xmlns:a16="http://schemas.microsoft.com/office/drawing/2014/main" val="612061552"/>
                  </a:ext>
                </a:extLst>
              </a:tr>
              <a:tr h="711575">
                <a:tc>
                  <a:txBody>
                    <a:bodyPr/>
                    <a:lstStyle/>
                    <a:p>
                      <a:r>
                        <a:rPr lang="en-US" dirty="0"/>
                        <a:t>Customer is a rate-regulated utility which cannot take advantage of its role as sole buyer, and partly owns Intragaz</a:t>
                      </a:r>
                    </a:p>
                  </a:txBody>
                  <a:tcPr/>
                </a:tc>
                <a:tc>
                  <a:txBody>
                    <a:bodyPr/>
                    <a:lstStyle/>
                    <a:p>
                      <a:r>
                        <a:rPr lang="en-US" dirty="0"/>
                        <a:t>Customers are households and businesses</a:t>
                      </a:r>
                    </a:p>
                  </a:txBody>
                  <a:tcPr/>
                </a:tc>
                <a:extLst>
                  <a:ext uri="{0D108BD9-81ED-4DB2-BD59-A6C34878D82A}">
                    <a16:rowId xmlns:a16="http://schemas.microsoft.com/office/drawing/2014/main" val="1020803771"/>
                  </a:ext>
                </a:extLst>
              </a:tr>
              <a:tr h="581252">
                <a:tc>
                  <a:txBody>
                    <a:bodyPr/>
                    <a:lstStyle/>
                    <a:p>
                      <a:r>
                        <a:rPr lang="en-US" dirty="0"/>
                        <a:t>Competition with other storage and pipeline providers</a:t>
                      </a:r>
                    </a:p>
                  </a:txBody>
                  <a:tcPr/>
                </a:tc>
                <a:tc>
                  <a:txBody>
                    <a:bodyPr/>
                    <a:lstStyle/>
                    <a:p>
                      <a:r>
                        <a:rPr lang="en-US" dirty="0"/>
                        <a:t>Competition from different fuels</a:t>
                      </a:r>
                    </a:p>
                  </a:txBody>
                  <a:tcPr/>
                </a:tc>
                <a:extLst>
                  <a:ext uri="{0D108BD9-81ED-4DB2-BD59-A6C34878D82A}">
                    <a16:rowId xmlns:a16="http://schemas.microsoft.com/office/drawing/2014/main" val="3551689952"/>
                  </a:ext>
                </a:extLst>
              </a:tr>
            </a:tbl>
          </a:graphicData>
        </a:graphic>
      </p:graphicFrame>
    </p:spTree>
    <p:extLst>
      <p:ext uri="{BB962C8B-B14F-4D97-AF65-F5344CB8AC3E}">
        <p14:creationId xmlns:p14="http://schemas.microsoft.com/office/powerpoint/2010/main" val="2039493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F99B0B-B51F-6F94-368D-718AECC1B5CE}"/>
              </a:ext>
            </a:extLst>
          </p:cNvPr>
          <p:cNvSpPr>
            <a:spLocks noGrp="1"/>
          </p:cNvSpPr>
          <p:nvPr>
            <p:ph type="sldNum" sz="quarter" idx="12"/>
            <p:custDataLst>
              <p:tags r:id="rId1"/>
            </p:custDataLst>
          </p:nvPr>
        </p:nvSpPr>
        <p:spPr/>
        <p:txBody>
          <a:bodyPr/>
          <a:lstStyle/>
          <a:p>
            <a:fld id="{1B79225A-044F-47AC-A466-ADAA88F41AF1}" type="slidenum">
              <a:rPr lang="en-US" smtClean="0"/>
              <a:pPr/>
              <a:t>32</a:t>
            </a:fld>
            <a:endParaRPr lang="en-US" dirty="0"/>
          </a:p>
        </p:txBody>
      </p:sp>
      <p:sp>
        <p:nvSpPr>
          <p:cNvPr id="3" name="Title 2">
            <a:extLst>
              <a:ext uri="{FF2B5EF4-FFF2-40B4-BE49-F238E27FC236}">
                <a16:creationId xmlns:a16="http://schemas.microsoft.com/office/drawing/2014/main" id="{4813317A-21A5-AB05-5089-510455644451}"/>
              </a:ext>
            </a:extLst>
          </p:cNvPr>
          <p:cNvSpPr>
            <a:spLocks noGrp="1"/>
          </p:cNvSpPr>
          <p:nvPr>
            <p:ph type="title"/>
            <p:custDataLst>
              <p:tags r:id="rId2"/>
            </p:custDataLst>
          </p:nvPr>
        </p:nvSpPr>
        <p:spPr/>
        <p:txBody>
          <a:bodyPr/>
          <a:lstStyle/>
          <a:p>
            <a:r>
              <a:rPr lang="en-US" dirty="0"/>
              <a:t>Intragaz Business Risk</a:t>
            </a:r>
          </a:p>
        </p:txBody>
      </p:sp>
      <p:sp>
        <p:nvSpPr>
          <p:cNvPr id="4" name="Content Placeholder 3">
            <a:extLst>
              <a:ext uri="{FF2B5EF4-FFF2-40B4-BE49-F238E27FC236}">
                <a16:creationId xmlns:a16="http://schemas.microsoft.com/office/drawing/2014/main" id="{3135AB30-767D-7971-86AC-9123A2952521}"/>
              </a:ext>
            </a:extLst>
          </p:cNvPr>
          <p:cNvSpPr>
            <a:spLocks noGrp="1"/>
          </p:cNvSpPr>
          <p:nvPr>
            <p:ph idx="1"/>
            <p:custDataLst>
              <p:tags r:id="rId3"/>
            </p:custDataLst>
          </p:nvPr>
        </p:nvSpPr>
        <p:spPr/>
        <p:txBody>
          <a:bodyPr>
            <a:normAutofit fontScale="92500" lnSpcReduction="10000"/>
          </a:bodyPr>
          <a:lstStyle/>
          <a:p>
            <a:r>
              <a:rPr lang="en-US" dirty="0"/>
              <a:t>Only appreciable business risk is that Énergir will decide to reduce its purchase of storage in place of using other resources to meet its delivery obligations</a:t>
            </a:r>
          </a:p>
          <a:p>
            <a:r>
              <a:rPr lang="en-US" dirty="0"/>
              <a:t>Primary timeframe of interest is the next decade, for which the ROE would be set</a:t>
            </a:r>
          </a:p>
          <a:p>
            <a:r>
              <a:rPr lang="en-US" dirty="0"/>
              <a:t>Policy-driven changes in the gas system will have little effect on Intragaz in the next decade:</a:t>
            </a:r>
          </a:p>
          <a:p>
            <a:pPr lvl="1"/>
            <a:r>
              <a:rPr lang="en-US" dirty="0"/>
              <a:t>Biomethane is chemically indistinguishable from fossil methane</a:t>
            </a:r>
          </a:p>
          <a:p>
            <a:pPr lvl="1"/>
            <a:r>
              <a:rPr lang="en-US" dirty="0"/>
              <a:t>Énergir's load shape may become “peakier” due to retaining winter peak day demands while electrification reduces demand on warmer days</a:t>
            </a:r>
          </a:p>
          <a:p>
            <a:pPr lvl="1"/>
            <a:r>
              <a:rPr lang="en-US" dirty="0"/>
              <a:t>Peakier load will strengthen local storage competitive position vs. pipeline capacity</a:t>
            </a:r>
          </a:p>
          <a:p>
            <a:r>
              <a:rPr lang="en-US" dirty="0"/>
              <a:t>Conclusion: </a:t>
            </a:r>
          </a:p>
          <a:p>
            <a:pPr lvl="1"/>
            <a:r>
              <a:rPr lang="en-US" dirty="0"/>
              <a:t>Intragaz faces very low business risk, and should therefore have a low allowed return on equity</a:t>
            </a:r>
          </a:p>
          <a:p>
            <a:pPr lvl="1"/>
            <a:r>
              <a:rPr lang="en-US" dirty="0"/>
              <a:t>Intragaz should develop a long-term plan in concert with Énergir's long-term plan</a:t>
            </a:r>
          </a:p>
        </p:txBody>
      </p:sp>
      <p:sp>
        <p:nvSpPr>
          <p:cNvPr id="5" name="Footer Placeholder 4">
            <a:extLst>
              <a:ext uri="{FF2B5EF4-FFF2-40B4-BE49-F238E27FC236}">
                <a16:creationId xmlns:a16="http://schemas.microsoft.com/office/drawing/2014/main" id="{0C435807-6515-8D1C-386B-D4D9E7271199}"/>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93879EF9-1D29-1C83-E290-3793C598E48F}"/>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336155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FDE82F-A715-B023-C9A1-CA3608E0A4DF}"/>
              </a:ext>
            </a:extLst>
          </p:cNvPr>
          <p:cNvSpPr>
            <a:spLocks noGrp="1"/>
          </p:cNvSpPr>
          <p:nvPr>
            <p:ph type="title"/>
            <p:custDataLst>
              <p:tags r:id="rId1"/>
            </p:custDataLst>
          </p:nvPr>
        </p:nvSpPr>
        <p:spPr/>
        <p:txBody>
          <a:bodyPr/>
          <a:lstStyle/>
          <a:p>
            <a:r>
              <a:rPr lang="en-US" dirty="0"/>
              <a:t>My Approach to this Proceeding</a:t>
            </a:r>
          </a:p>
        </p:txBody>
      </p:sp>
      <p:sp>
        <p:nvSpPr>
          <p:cNvPr id="4" name="Content Placeholder 3">
            <a:extLst>
              <a:ext uri="{FF2B5EF4-FFF2-40B4-BE49-F238E27FC236}">
                <a16:creationId xmlns:a16="http://schemas.microsoft.com/office/drawing/2014/main" id="{ACBC5CD2-6CB3-6F98-608D-340BC28802F7}"/>
              </a:ext>
            </a:extLst>
          </p:cNvPr>
          <p:cNvSpPr>
            <a:spLocks noGrp="1"/>
          </p:cNvSpPr>
          <p:nvPr>
            <p:ph idx="1"/>
            <p:custDataLst>
              <p:tags r:id="rId2"/>
            </p:custDataLst>
          </p:nvPr>
        </p:nvSpPr>
        <p:spPr/>
        <p:txBody>
          <a:bodyPr>
            <a:normAutofit fontScale="92500" lnSpcReduction="10000"/>
          </a:bodyPr>
          <a:lstStyle/>
          <a:p>
            <a:r>
              <a:rPr lang="en-US" dirty="0"/>
              <a:t>Gas utility business, finances, and operations, and their associated risks, are shaped by the regulatory and policy regime in which the utilities operate</a:t>
            </a:r>
          </a:p>
          <a:p>
            <a:pPr lvl="1"/>
            <a:r>
              <a:rPr lang="en-US" dirty="0"/>
              <a:t>Utility regulation is a manifestation of policy</a:t>
            </a:r>
          </a:p>
          <a:p>
            <a:r>
              <a:rPr lang="en-US" dirty="0"/>
              <a:t>My testimony informs the Régie about the business risk of the three gas utilities, viewed through a regulatory and policy lens, particularly (but not limited to) as it relates to greenhouse gas emission mitigation (the “energy transition”)</a:t>
            </a:r>
          </a:p>
          <a:p>
            <a:pPr lvl="1"/>
            <a:r>
              <a:rPr lang="en-US" dirty="0"/>
              <a:t>I have evaluated the </a:t>
            </a:r>
            <a:r>
              <a:rPr lang="en-US" dirty="0" err="1"/>
              <a:t>Aviseo</a:t>
            </a:r>
            <a:r>
              <a:rPr lang="en-US" dirty="0"/>
              <a:t> study as well as Dr. Brown’s and Dr. </a:t>
            </a:r>
            <a:r>
              <a:rPr lang="en-US" dirty="0" err="1"/>
              <a:t>Villadsen’s</a:t>
            </a:r>
            <a:r>
              <a:rPr lang="en-US" dirty="0"/>
              <a:t> expert testimony, and conducted my own analysis</a:t>
            </a:r>
          </a:p>
          <a:p>
            <a:pPr lvl="1"/>
            <a:r>
              <a:rPr lang="en-US" dirty="0"/>
              <a:t>Dr. Brown’s testimony compares the business risk of the three Québec utilities to the US gas utility sample, and Dr. </a:t>
            </a:r>
            <a:r>
              <a:rPr lang="en-US" dirty="0" err="1"/>
              <a:t>Villadsen</a:t>
            </a:r>
            <a:r>
              <a:rPr lang="en-US" dirty="0"/>
              <a:t> incorporates that relative risk assessment into her recommendations on ROE and capital structure</a:t>
            </a:r>
          </a:p>
          <a:p>
            <a:pPr lvl="2"/>
            <a:r>
              <a:rPr lang="en-US" dirty="0"/>
              <a:t>I agree with Dr. Brown that many of the operating risks identified in the </a:t>
            </a:r>
            <a:r>
              <a:rPr lang="en-US" dirty="0" err="1"/>
              <a:t>Aviseo</a:t>
            </a:r>
            <a:r>
              <a:rPr lang="en-US" dirty="0"/>
              <a:t> report are not different between the US sample and the Québec utilities, and can therefore be set aside when considering the ROE and capital structure</a:t>
            </a:r>
          </a:p>
          <a:p>
            <a:pPr lvl="2"/>
            <a:r>
              <a:rPr lang="en-US" dirty="0"/>
              <a:t>Focus of my evidence is on areas of potential difference from the US gas sample: regulatory and policy context, and competition</a:t>
            </a:r>
          </a:p>
        </p:txBody>
      </p:sp>
      <p:sp>
        <p:nvSpPr>
          <p:cNvPr id="5" name="Text Placeholder 4">
            <a:extLst>
              <a:ext uri="{FF2B5EF4-FFF2-40B4-BE49-F238E27FC236}">
                <a16:creationId xmlns:a16="http://schemas.microsoft.com/office/drawing/2014/main" id="{3F23FF7B-39E6-0313-4B42-3254FAB7DD39}"/>
              </a:ext>
            </a:extLst>
          </p:cNvPr>
          <p:cNvSpPr>
            <a:spLocks noGrp="1"/>
          </p:cNvSpPr>
          <p:nvPr>
            <p:ph type="body" sz="quarter" idx="13"/>
            <p:custDataLst>
              <p:tags r:id="rId3"/>
            </p:custDataLst>
          </p:nvPr>
        </p:nvSpPr>
        <p:spPr/>
        <p:txBody>
          <a:bodyPr/>
          <a:lstStyle/>
          <a:p>
            <a:r>
              <a:rPr lang="en-US" dirty="0"/>
              <a:t>Dr. Asa Hopkins</a:t>
            </a:r>
          </a:p>
          <a:p>
            <a:endParaRPr lang="en-US" dirty="0"/>
          </a:p>
        </p:txBody>
      </p:sp>
      <p:sp>
        <p:nvSpPr>
          <p:cNvPr id="6" name="Footer Placeholder 4">
            <a:extLst>
              <a:ext uri="{FF2B5EF4-FFF2-40B4-BE49-F238E27FC236}">
                <a16:creationId xmlns:a16="http://schemas.microsoft.com/office/drawing/2014/main" id="{63C95BA7-74DC-4E3F-BC06-C5DA1734FDE1}"/>
              </a:ext>
            </a:extLst>
          </p:cNvPr>
          <p:cNvSpPr>
            <a:spLocks noGrp="1"/>
          </p:cNvSpPr>
          <p:nvPr>
            <p:ph type="ftr" sz="quarter" idx="11"/>
            <p:custDataLst>
              <p:tags r:id="rId4"/>
            </p:custDataLst>
          </p:nvPr>
        </p:nvSpPr>
        <p:spPr>
          <a:xfrm>
            <a:off x="529381" y="6498992"/>
            <a:ext cx="5577840" cy="390124"/>
          </a:xfrm>
        </p:spPr>
        <p:txBody>
          <a:bodyPr/>
          <a:lstStyle/>
          <a:p>
            <a:r>
              <a:rPr lang="en-US" dirty="0" err="1"/>
              <a:t>www.synapse-energy.com</a:t>
            </a:r>
            <a:r>
              <a:rPr lang="en-US" dirty="0"/>
              <a:t>  |  ©2022 Synapse Energy Economics Inc. All rights reserved.</a:t>
            </a:r>
          </a:p>
        </p:txBody>
      </p:sp>
      <p:sp>
        <p:nvSpPr>
          <p:cNvPr id="7" name="Slide Number Placeholder 1">
            <a:extLst>
              <a:ext uri="{FF2B5EF4-FFF2-40B4-BE49-F238E27FC236}">
                <a16:creationId xmlns:a16="http://schemas.microsoft.com/office/drawing/2014/main" id="{533F1AA7-3AFA-82CD-AD2F-DA54E81844FD}"/>
              </a:ext>
            </a:extLst>
          </p:cNvPr>
          <p:cNvSpPr>
            <a:spLocks noGrp="1"/>
          </p:cNvSpPr>
          <p:nvPr>
            <p:ph type="sldNum" sz="quarter" idx="12"/>
            <p:custDataLst>
              <p:tags r:id="rId5"/>
            </p:custDataLst>
          </p:nvPr>
        </p:nvSpPr>
        <p:spPr>
          <a:xfrm>
            <a:off x="8247017" y="6498992"/>
            <a:ext cx="395222" cy="393192"/>
          </a:xfrm>
        </p:spPr>
        <p:txBody>
          <a:bodyPr/>
          <a:lstStyle/>
          <a:p>
            <a:fld id="{1B79225A-044F-47AC-A466-ADAA88F41AF1}" type="slidenum">
              <a:rPr lang="en-US" smtClean="0"/>
              <a:pPr/>
              <a:t>4</a:t>
            </a:fld>
            <a:endParaRPr lang="en-US" dirty="0"/>
          </a:p>
        </p:txBody>
      </p:sp>
    </p:spTree>
    <p:extLst>
      <p:ext uri="{BB962C8B-B14F-4D97-AF65-F5344CB8AC3E}">
        <p14:creationId xmlns:p14="http://schemas.microsoft.com/office/powerpoint/2010/main" val="116920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8B39BD-E366-437C-B7F7-775B79408D2B}"/>
              </a:ext>
            </a:extLst>
          </p:cNvPr>
          <p:cNvSpPr>
            <a:spLocks noGrp="1"/>
          </p:cNvSpPr>
          <p:nvPr>
            <p:ph type="sldNum" sz="quarter" idx="12"/>
            <p:custDataLst>
              <p:tags r:id="rId1"/>
            </p:custDataLst>
          </p:nvPr>
        </p:nvSpPr>
        <p:spPr/>
        <p:txBody>
          <a:bodyPr/>
          <a:lstStyle/>
          <a:p>
            <a:fld id="{1B79225A-044F-47AC-A466-ADAA88F41AF1}" type="slidenum">
              <a:rPr lang="en-US" smtClean="0"/>
              <a:pPr/>
              <a:t>5</a:t>
            </a:fld>
            <a:endParaRPr lang="en-US" dirty="0"/>
          </a:p>
        </p:txBody>
      </p:sp>
      <p:sp>
        <p:nvSpPr>
          <p:cNvPr id="3" name="Title 2">
            <a:extLst>
              <a:ext uri="{FF2B5EF4-FFF2-40B4-BE49-F238E27FC236}">
                <a16:creationId xmlns:a16="http://schemas.microsoft.com/office/drawing/2014/main" id="{A7FA180E-6F2A-66D0-E2AD-6E0679718400}"/>
              </a:ext>
            </a:extLst>
          </p:cNvPr>
          <p:cNvSpPr>
            <a:spLocks noGrp="1"/>
          </p:cNvSpPr>
          <p:nvPr>
            <p:ph type="title"/>
            <p:custDataLst>
              <p:tags r:id="rId2"/>
            </p:custDataLst>
          </p:nvPr>
        </p:nvSpPr>
        <p:spPr>
          <a:xfrm>
            <a:off x="501325" y="365127"/>
            <a:ext cx="7231317" cy="653446"/>
          </a:xfrm>
        </p:spPr>
        <p:txBody>
          <a:bodyPr>
            <a:normAutofit fontScale="90000"/>
          </a:bodyPr>
          <a:lstStyle/>
          <a:p>
            <a:r>
              <a:rPr lang="en-US" dirty="0"/>
              <a:t>Role of Business Risk in Cost of Capital Case</a:t>
            </a:r>
          </a:p>
        </p:txBody>
      </p:sp>
      <p:sp>
        <p:nvSpPr>
          <p:cNvPr id="4" name="Content Placeholder 3">
            <a:extLst>
              <a:ext uri="{FF2B5EF4-FFF2-40B4-BE49-F238E27FC236}">
                <a16:creationId xmlns:a16="http://schemas.microsoft.com/office/drawing/2014/main" id="{F54BAA27-6554-3C0C-1FBB-7D3257255B27}"/>
              </a:ext>
            </a:extLst>
          </p:cNvPr>
          <p:cNvSpPr>
            <a:spLocks noGrp="1"/>
          </p:cNvSpPr>
          <p:nvPr>
            <p:ph idx="1"/>
            <p:custDataLst>
              <p:tags r:id="rId3"/>
            </p:custDataLst>
          </p:nvPr>
        </p:nvSpPr>
        <p:spPr>
          <a:xfrm>
            <a:off x="501325" y="1319752"/>
            <a:ext cx="8284456" cy="5113321"/>
          </a:xfrm>
        </p:spPr>
        <p:txBody>
          <a:bodyPr>
            <a:normAutofit/>
          </a:bodyPr>
          <a:lstStyle/>
          <a:p>
            <a:r>
              <a:rPr lang="en-US" dirty="0"/>
              <a:t>Allowed return on equity and capital structure should reflect the return that investors would demand for investing in a prudently run utility facing the same financial and business situation as the utility; this is a fair “cost of capital”</a:t>
            </a:r>
          </a:p>
          <a:p>
            <a:r>
              <a:rPr lang="en-US" dirty="0"/>
              <a:t>Financial situation reflects the overall market demand for return from equity investments, accounting for the level of risk for “benchmark” regulated utilities</a:t>
            </a:r>
          </a:p>
          <a:p>
            <a:r>
              <a:rPr lang="en-US" dirty="0"/>
              <a:t>Business risks reflect specific risks or types of risk that a given utility faces due to its business context (e.g., regulatory context, customer context, competitive context)</a:t>
            </a:r>
          </a:p>
          <a:p>
            <a:pPr lvl="1"/>
            <a:r>
              <a:rPr lang="en-US" dirty="0"/>
              <a:t>Prudent utility managers evaluate risks and analyze the costs that those risks might impose along with the costs of efforts to mitigate them</a:t>
            </a:r>
          </a:p>
          <a:p>
            <a:pPr lvl="1"/>
            <a:r>
              <a:rPr lang="en-US" dirty="0"/>
              <a:t>They then take the actions that are warranted to mitigate risks, with appropriate corresponding approvals by their regulators</a:t>
            </a:r>
          </a:p>
        </p:txBody>
      </p:sp>
      <p:sp>
        <p:nvSpPr>
          <p:cNvPr id="5" name="Footer Placeholder 4">
            <a:extLst>
              <a:ext uri="{FF2B5EF4-FFF2-40B4-BE49-F238E27FC236}">
                <a16:creationId xmlns:a16="http://schemas.microsoft.com/office/drawing/2014/main" id="{52137C21-7155-64C1-D6FC-6F605D252800}"/>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8959DF0D-39A8-B150-BA6F-3D23B626D854}"/>
              </a:ext>
            </a:extLst>
          </p:cNvPr>
          <p:cNvSpPr>
            <a:spLocks noGrp="1"/>
          </p:cNvSpPr>
          <p:nvPr>
            <p:ph type="body" sz="quarter" idx="13"/>
            <p:custDataLst>
              <p:tags r:id="rId5"/>
            </p:custDataLst>
          </p:nvPr>
        </p:nvSpPr>
        <p:spPr/>
        <p:txBody>
          <a:bodyPr/>
          <a:lstStyle/>
          <a:p>
            <a:r>
              <a:rPr lang="en-US" dirty="0"/>
              <a:t>Dr. Asa Hopkins</a:t>
            </a:r>
          </a:p>
        </p:txBody>
      </p:sp>
    </p:spTree>
    <p:extLst>
      <p:ext uri="{BB962C8B-B14F-4D97-AF65-F5344CB8AC3E}">
        <p14:creationId xmlns:p14="http://schemas.microsoft.com/office/powerpoint/2010/main" val="299173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3747E2-2F56-2449-3A66-024322EA04DC}"/>
              </a:ext>
            </a:extLst>
          </p:cNvPr>
          <p:cNvSpPr>
            <a:spLocks noGrp="1"/>
          </p:cNvSpPr>
          <p:nvPr>
            <p:ph type="sldNum" sz="quarter" idx="12"/>
            <p:custDataLst>
              <p:tags r:id="rId1"/>
            </p:custDataLst>
          </p:nvPr>
        </p:nvSpPr>
        <p:spPr/>
        <p:txBody>
          <a:bodyPr/>
          <a:lstStyle/>
          <a:p>
            <a:fld id="{1B79225A-044F-47AC-A466-ADAA88F41AF1}" type="slidenum">
              <a:rPr lang="en-US" smtClean="0"/>
              <a:pPr/>
              <a:t>6</a:t>
            </a:fld>
            <a:endParaRPr lang="en-US" dirty="0"/>
          </a:p>
        </p:txBody>
      </p:sp>
      <p:sp>
        <p:nvSpPr>
          <p:cNvPr id="3" name="Title 2">
            <a:extLst>
              <a:ext uri="{FF2B5EF4-FFF2-40B4-BE49-F238E27FC236}">
                <a16:creationId xmlns:a16="http://schemas.microsoft.com/office/drawing/2014/main" id="{70565469-561A-A619-8D99-7D82CEA7D0E5}"/>
              </a:ext>
            </a:extLst>
          </p:cNvPr>
          <p:cNvSpPr>
            <a:spLocks noGrp="1"/>
          </p:cNvSpPr>
          <p:nvPr>
            <p:ph type="title"/>
            <p:custDataLst>
              <p:tags r:id="rId2"/>
            </p:custDataLst>
          </p:nvPr>
        </p:nvSpPr>
        <p:spPr/>
        <p:txBody>
          <a:bodyPr/>
          <a:lstStyle/>
          <a:p>
            <a:r>
              <a:rPr lang="en-US" dirty="0"/>
              <a:t>Categories of Business Risk</a:t>
            </a:r>
          </a:p>
        </p:txBody>
      </p:sp>
      <p:sp>
        <p:nvSpPr>
          <p:cNvPr id="4" name="Content Placeholder 3">
            <a:extLst>
              <a:ext uri="{FF2B5EF4-FFF2-40B4-BE49-F238E27FC236}">
                <a16:creationId xmlns:a16="http://schemas.microsoft.com/office/drawing/2014/main" id="{DB8B5208-69EE-75FB-6813-50211BF48FA0}"/>
              </a:ext>
            </a:extLst>
          </p:cNvPr>
          <p:cNvSpPr>
            <a:spLocks noGrp="1"/>
          </p:cNvSpPr>
          <p:nvPr>
            <p:ph idx="1"/>
            <p:custDataLst>
              <p:tags r:id="rId3"/>
            </p:custDataLst>
          </p:nvPr>
        </p:nvSpPr>
        <p:spPr>
          <a:xfrm>
            <a:off x="501325" y="1319753"/>
            <a:ext cx="8284456" cy="5260292"/>
          </a:xfrm>
        </p:spPr>
        <p:txBody>
          <a:bodyPr/>
          <a:lstStyle/>
          <a:p>
            <a:r>
              <a:rPr lang="en-US" dirty="0"/>
              <a:t>Short term business risk</a:t>
            </a:r>
          </a:p>
          <a:p>
            <a:pPr lvl="1"/>
            <a:r>
              <a:rPr lang="en-US" dirty="0"/>
              <a:t>Risk that the utility may receive less revenue than expected and/or may be forced to pay unexpected costs</a:t>
            </a:r>
          </a:p>
          <a:p>
            <a:pPr lvl="1"/>
            <a:r>
              <a:rPr lang="en-US" dirty="0"/>
              <a:t>Manifested in the variability in the rate of return earned by utility shareholders</a:t>
            </a:r>
          </a:p>
          <a:p>
            <a:pPr lvl="1"/>
            <a:r>
              <a:rPr lang="en-US" dirty="0"/>
              <a:t>Operational in nature, strongly impacted by regulatory lag</a:t>
            </a:r>
          </a:p>
          <a:p>
            <a:r>
              <a:rPr lang="en-US" dirty="0"/>
              <a:t>Long term business risk</a:t>
            </a:r>
          </a:p>
          <a:p>
            <a:pPr lvl="1"/>
            <a:r>
              <a:rPr lang="en-US" dirty="0"/>
              <a:t>Risk that utility may be unable to both recover its invested capital and earn a reasonable return on that capital</a:t>
            </a:r>
          </a:p>
          <a:p>
            <a:pPr lvl="1"/>
            <a:r>
              <a:rPr lang="en-US" dirty="0"/>
              <a:t>Associated with risk that assets may become “stranded” (a stranded cost is the undepreciated value of an asset that is no longer used and useful)</a:t>
            </a:r>
          </a:p>
          <a:p>
            <a:pPr lvl="1"/>
            <a:r>
              <a:rPr lang="en-US" dirty="0"/>
              <a:t>Two ways the unexpected could come to pass:</a:t>
            </a:r>
          </a:p>
          <a:p>
            <a:pPr lvl="2"/>
            <a:r>
              <a:rPr lang="en-US" dirty="0"/>
              <a:t>Regulator may not allow recovery of capital for assets no longer used and useful</a:t>
            </a:r>
          </a:p>
          <a:p>
            <a:pPr lvl="2"/>
            <a:r>
              <a:rPr lang="en-US" dirty="0"/>
              <a:t>Competition may limit ability of utility to charge rates sufficient to recover its full cost of service</a:t>
            </a:r>
          </a:p>
        </p:txBody>
      </p:sp>
      <p:sp>
        <p:nvSpPr>
          <p:cNvPr id="5" name="Footer Placeholder 4">
            <a:extLst>
              <a:ext uri="{FF2B5EF4-FFF2-40B4-BE49-F238E27FC236}">
                <a16:creationId xmlns:a16="http://schemas.microsoft.com/office/drawing/2014/main" id="{A6EDCF3D-788E-7375-6085-21CE471498B9}"/>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FF6F9FA8-16FA-80DD-CAB8-70EF3930E00B}"/>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2019839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D91389-833D-064C-0356-DC3E011489B0}"/>
              </a:ext>
            </a:extLst>
          </p:cNvPr>
          <p:cNvSpPr>
            <a:spLocks noGrp="1"/>
          </p:cNvSpPr>
          <p:nvPr>
            <p:ph type="sldNum" sz="quarter" idx="12"/>
            <p:custDataLst>
              <p:tags r:id="rId1"/>
            </p:custDataLst>
          </p:nvPr>
        </p:nvSpPr>
        <p:spPr/>
        <p:txBody>
          <a:bodyPr/>
          <a:lstStyle/>
          <a:p>
            <a:fld id="{1B79225A-044F-47AC-A466-ADAA88F41AF1}" type="slidenum">
              <a:rPr lang="en-US" smtClean="0"/>
              <a:pPr/>
              <a:t>7</a:t>
            </a:fld>
            <a:endParaRPr lang="en-US" dirty="0"/>
          </a:p>
        </p:txBody>
      </p:sp>
      <p:sp>
        <p:nvSpPr>
          <p:cNvPr id="3" name="Title 2">
            <a:extLst>
              <a:ext uri="{FF2B5EF4-FFF2-40B4-BE49-F238E27FC236}">
                <a16:creationId xmlns:a16="http://schemas.microsoft.com/office/drawing/2014/main" id="{5AA28E44-D4BD-8998-CD21-41819BA30580}"/>
              </a:ext>
            </a:extLst>
          </p:cNvPr>
          <p:cNvSpPr>
            <a:spLocks noGrp="1"/>
          </p:cNvSpPr>
          <p:nvPr>
            <p:ph type="title"/>
            <p:custDataLst>
              <p:tags r:id="rId2"/>
            </p:custDataLst>
          </p:nvPr>
        </p:nvSpPr>
        <p:spPr/>
        <p:txBody>
          <a:bodyPr/>
          <a:lstStyle/>
          <a:p>
            <a:r>
              <a:rPr lang="en-US" dirty="0"/>
              <a:t>Timescales of Risk and ROE</a:t>
            </a:r>
          </a:p>
        </p:txBody>
      </p:sp>
      <p:sp>
        <p:nvSpPr>
          <p:cNvPr id="4" name="Content Placeholder 3">
            <a:extLst>
              <a:ext uri="{FF2B5EF4-FFF2-40B4-BE49-F238E27FC236}">
                <a16:creationId xmlns:a16="http://schemas.microsoft.com/office/drawing/2014/main" id="{648F1ACE-A7EF-9060-4AF2-97547E35D6D4}"/>
              </a:ext>
            </a:extLst>
          </p:cNvPr>
          <p:cNvSpPr>
            <a:spLocks noGrp="1"/>
          </p:cNvSpPr>
          <p:nvPr>
            <p:ph idx="1"/>
            <p:custDataLst>
              <p:tags r:id="rId3"/>
            </p:custDataLst>
          </p:nvPr>
        </p:nvSpPr>
        <p:spPr/>
        <p:txBody>
          <a:bodyPr/>
          <a:lstStyle/>
          <a:p>
            <a:r>
              <a:rPr lang="en-US" dirty="0"/>
              <a:t>ROE and capital structure should primarily reflect the risk facing the utility during the period the ROE is in effect</a:t>
            </a:r>
          </a:p>
          <a:p>
            <a:r>
              <a:rPr lang="en-US" dirty="0"/>
              <a:t>Short term risks should be the primary driver</a:t>
            </a:r>
          </a:p>
          <a:p>
            <a:pPr lvl="1"/>
            <a:r>
              <a:rPr lang="en-US" dirty="0"/>
              <a:t>If there were capital recovery risks in the short term, these should also be included, but there are no such risks in this case</a:t>
            </a:r>
          </a:p>
          <a:p>
            <a:r>
              <a:rPr lang="en-US" dirty="0"/>
              <a:t>If there were well justified capital risks in other, later, periods, then those could be taken into account even during the immediate period</a:t>
            </a:r>
          </a:p>
          <a:p>
            <a:pPr lvl="1"/>
            <a:r>
              <a:rPr lang="en-US" dirty="0"/>
              <a:t>However, no such risks have been sufficiently justified in this proceeding</a:t>
            </a:r>
          </a:p>
          <a:p>
            <a:endParaRPr lang="en-US" dirty="0"/>
          </a:p>
        </p:txBody>
      </p:sp>
      <p:sp>
        <p:nvSpPr>
          <p:cNvPr id="5" name="Footer Placeholder 4">
            <a:extLst>
              <a:ext uri="{FF2B5EF4-FFF2-40B4-BE49-F238E27FC236}">
                <a16:creationId xmlns:a16="http://schemas.microsoft.com/office/drawing/2014/main" id="{38EB52B8-6604-97C5-CCA8-642ECAA5EB76}"/>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1D4AE3D5-C000-D543-86CE-EF35A2E7F6D7}"/>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192810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E2F2-E9C7-7781-4E8B-3FA2EBB07BA6}"/>
              </a:ext>
            </a:extLst>
          </p:cNvPr>
          <p:cNvSpPr>
            <a:spLocks noGrp="1"/>
          </p:cNvSpPr>
          <p:nvPr>
            <p:ph type="title"/>
            <p:custDataLst>
              <p:tags r:id="rId1"/>
            </p:custDataLst>
          </p:nvPr>
        </p:nvSpPr>
        <p:spPr/>
        <p:txBody>
          <a:bodyPr/>
          <a:lstStyle/>
          <a:p>
            <a:r>
              <a:rPr lang="en-US" dirty="0"/>
              <a:t>Short Term (Volatility) Risk</a:t>
            </a:r>
          </a:p>
        </p:txBody>
      </p:sp>
    </p:spTree>
    <p:extLst>
      <p:ext uri="{BB962C8B-B14F-4D97-AF65-F5344CB8AC3E}">
        <p14:creationId xmlns:p14="http://schemas.microsoft.com/office/powerpoint/2010/main" val="132454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0CD352-AFCF-954A-E572-3E984A854CC3}"/>
              </a:ext>
            </a:extLst>
          </p:cNvPr>
          <p:cNvSpPr>
            <a:spLocks noGrp="1"/>
          </p:cNvSpPr>
          <p:nvPr>
            <p:ph type="sldNum" sz="quarter" idx="12"/>
            <p:custDataLst>
              <p:tags r:id="rId1"/>
            </p:custDataLst>
          </p:nvPr>
        </p:nvSpPr>
        <p:spPr/>
        <p:txBody>
          <a:bodyPr/>
          <a:lstStyle/>
          <a:p>
            <a:fld id="{1B79225A-044F-47AC-A466-ADAA88F41AF1}" type="slidenum">
              <a:rPr lang="en-US" smtClean="0"/>
              <a:pPr/>
              <a:t>9</a:t>
            </a:fld>
            <a:endParaRPr lang="en-US" dirty="0"/>
          </a:p>
        </p:txBody>
      </p:sp>
      <p:sp>
        <p:nvSpPr>
          <p:cNvPr id="3" name="Title 2">
            <a:extLst>
              <a:ext uri="{FF2B5EF4-FFF2-40B4-BE49-F238E27FC236}">
                <a16:creationId xmlns:a16="http://schemas.microsoft.com/office/drawing/2014/main" id="{3CEF79D7-D9D1-0FAC-0505-91B628CB4D85}"/>
              </a:ext>
            </a:extLst>
          </p:cNvPr>
          <p:cNvSpPr>
            <a:spLocks noGrp="1"/>
          </p:cNvSpPr>
          <p:nvPr>
            <p:ph type="title"/>
            <p:custDataLst>
              <p:tags r:id="rId2"/>
            </p:custDataLst>
          </p:nvPr>
        </p:nvSpPr>
        <p:spPr>
          <a:xfrm>
            <a:off x="501325" y="365127"/>
            <a:ext cx="7745691" cy="653446"/>
          </a:xfrm>
        </p:spPr>
        <p:txBody>
          <a:bodyPr>
            <a:normAutofit fontScale="90000"/>
          </a:bodyPr>
          <a:lstStyle/>
          <a:p>
            <a:r>
              <a:rPr lang="en-US" dirty="0"/>
              <a:t>Short Term Risk for Québec Distribution Utilities</a:t>
            </a:r>
          </a:p>
        </p:txBody>
      </p:sp>
      <p:sp>
        <p:nvSpPr>
          <p:cNvPr id="4" name="Content Placeholder 3">
            <a:extLst>
              <a:ext uri="{FF2B5EF4-FFF2-40B4-BE49-F238E27FC236}">
                <a16:creationId xmlns:a16="http://schemas.microsoft.com/office/drawing/2014/main" id="{DC593623-13FA-6C54-EC69-43175BA51793}"/>
              </a:ext>
            </a:extLst>
          </p:cNvPr>
          <p:cNvSpPr>
            <a:spLocks noGrp="1"/>
          </p:cNvSpPr>
          <p:nvPr>
            <p:ph idx="1"/>
            <p:custDataLst>
              <p:tags r:id="rId3"/>
            </p:custDataLst>
          </p:nvPr>
        </p:nvSpPr>
        <p:spPr/>
        <p:txBody>
          <a:bodyPr/>
          <a:lstStyle/>
          <a:p>
            <a:r>
              <a:rPr lang="en-US" dirty="0"/>
              <a:t>Volatility in returns is associated with risk, and “Other things equal, investors prefer returns that are less volatile” (Exhibit ÉGI-2, page 8, line 11)</a:t>
            </a:r>
          </a:p>
          <a:p>
            <a:pPr lvl="1"/>
            <a:r>
              <a:rPr lang="en-US" dirty="0"/>
              <a:t>That is, lower-volatility investments have a lower cost of capital, all else equal</a:t>
            </a:r>
          </a:p>
          <a:p>
            <a:r>
              <a:rPr lang="en-US" dirty="0"/>
              <a:t>Regulatory tools like deferral accounts, decoupling, multi-year rate plans, or frequent rate cases shorten or eliminate regulatory lag and thereby lower business risk</a:t>
            </a:r>
          </a:p>
          <a:p>
            <a:pPr lvl="1"/>
            <a:r>
              <a:rPr lang="en-US" dirty="0"/>
              <a:t>Low volatility of returns in an indicator of short regulatory lag</a:t>
            </a:r>
          </a:p>
          <a:p>
            <a:r>
              <a:rPr lang="en-US" dirty="0"/>
              <a:t>Québec’s regulatory policy has established these kinds of tools for Énergir and Gazifère</a:t>
            </a:r>
          </a:p>
          <a:p>
            <a:r>
              <a:rPr lang="en-US" dirty="0"/>
              <a:t>The utilities’ demonstrated low variability in returns (while consistently exceeding their allowed rates of return) shows that these tools successfully lower regulatory lag, and thus business risk, for the utilities</a:t>
            </a:r>
          </a:p>
        </p:txBody>
      </p:sp>
      <p:sp>
        <p:nvSpPr>
          <p:cNvPr id="5" name="Footer Placeholder 4">
            <a:extLst>
              <a:ext uri="{FF2B5EF4-FFF2-40B4-BE49-F238E27FC236}">
                <a16:creationId xmlns:a16="http://schemas.microsoft.com/office/drawing/2014/main" id="{B9CF8A8D-AF7F-5912-F204-E362BCFAEACA}"/>
              </a:ext>
            </a:extLst>
          </p:cNvPr>
          <p:cNvSpPr>
            <a:spLocks noGrp="1"/>
          </p:cNvSpPr>
          <p:nvPr>
            <p:ph type="ftr" sz="quarter" idx="11"/>
            <p:custDataLst>
              <p:tags r:id="rId4"/>
            </p:custDataLst>
          </p:nvPr>
        </p:nvSpPr>
        <p:spPr/>
        <p:txBody>
          <a:bodyPr/>
          <a:lstStyle/>
          <a:p>
            <a:r>
              <a:rPr lang="en-US" dirty="0" err="1"/>
              <a:t>www.synapse-energy.com</a:t>
            </a:r>
            <a:r>
              <a:rPr lang="en-US" dirty="0"/>
              <a:t>  |  ©2022 Synapse Energy Economics Inc. All rights reserved.</a:t>
            </a:r>
          </a:p>
        </p:txBody>
      </p:sp>
      <p:sp>
        <p:nvSpPr>
          <p:cNvPr id="6" name="Text Placeholder 5">
            <a:extLst>
              <a:ext uri="{FF2B5EF4-FFF2-40B4-BE49-F238E27FC236}">
                <a16:creationId xmlns:a16="http://schemas.microsoft.com/office/drawing/2014/main" id="{8EF5667E-9168-27A0-F205-E5539EEFB0E7}"/>
              </a:ext>
            </a:extLst>
          </p:cNvPr>
          <p:cNvSpPr>
            <a:spLocks noGrp="1"/>
          </p:cNvSpPr>
          <p:nvPr>
            <p:ph type="body" sz="quarter" idx="13"/>
            <p:custDataLst>
              <p:tags r:id="rId5"/>
            </p:custDataLst>
          </p:nvPr>
        </p:nvSpPr>
        <p:spPr/>
        <p:txBody>
          <a:bodyPr/>
          <a:lstStyle/>
          <a:p>
            <a:r>
              <a:rPr lang="en-US" dirty="0"/>
              <a:t>Dr. Asa Hopkins</a:t>
            </a:r>
          </a:p>
          <a:p>
            <a:endParaRPr lang="en-US" dirty="0"/>
          </a:p>
        </p:txBody>
      </p:sp>
    </p:spTree>
    <p:extLst>
      <p:ext uri="{BB962C8B-B14F-4D97-AF65-F5344CB8AC3E}">
        <p14:creationId xmlns:p14="http://schemas.microsoft.com/office/powerpoint/2010/main" val="1276997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6"/>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emplate - PPT">
  <a:themeElements>
    <a:clrScheme name="Custom 27">
      <a:dk1>
        <a:sysClr val="windowText" lastClr="000000"/>
      </a:dk1>
      <a:lt1>
        <a:sysClr val="window" lastClr="FFFFFF"/>
      </a:lt1>
      <a:dk2>
        <a:srgbClr val="2D3991"/>
      </a:dk2>
      <a:lt2>
        <a:srgbClr val="717073"/>
      </a:lt2>
      <a:accent1>
        <a:srgbClr val="5B9BD5"/>
      </a:accent1>
      <a:accent2>
        <a:srgbClr val="ED7D31"/>
      </a:accent2>
      <a:accent3>
        <a:srgbClr val="595959"/>
      </a:accent3>
      <a:accent4>
        <a:srgbClr val="EEB111"/>
      </a:accent4>
      <a:accent5>
        <a:srgbClr val="00549E"/>
      </a:accent5>
      <a:accent6>
        <a:srgbClr val="70AD47"/>
      </a:accent6>
      <a:hlink>
        <a:srgbClr val="0563C1"/>
      </a:hlink>
      <a:folHlink>
        <a:srgbClr val="954F72"/>
      </a:folHlink>
    </a:clrScheme>
    <a:fontScheme name="Energy Guides">
      <a:majorFont>
        <a:latin typeface="Arial"/>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 PPT" id="{DF47575D-D669-4533-AD65-1E86CB907564}" vid="{2905FB6B-14BD-48AD-AD6F-3164174DF7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1 6 " ? > < p r o p e r t i e s   x m l n s = " h t t p : / / w w w . i m a n a g e . c o m / w o r k / x m l s c h e m a " >  
     < d o c u m e n t i d > A C T I V E _ C A ! 5 1 5 8 1 9 8 3 . 1 < / d o c u m e n t i d >  
     < s e n d e r i d > H A M E L I N P < / s e n d e r i d >  
     < s e n d e r e m a i l > P A U L E . H A M E L I N @ C A . G O W L I N G W L G . C O M < / s e n d e r e m a i l >  
     < l a s t m o d i f i e d > 2 0 2 2 - 0 5 - 3 1 T 2 1 : 2 3 : 4 6 . 0 0 0 0 0 0 0 - 0 4 : 0 0 < / l a s t m o d i f i e d >  
     < d a t a b a s e > A C T I V E _ C A < / d a t a b a s e >  
 < / p r o p e r t i e s > 
</file>

<file path=customXml/item2.xml><?xml version="1.0" encoding="utf-8"?>
<p:properties xmlns:p="http://schemas.microsoft.com/office/2006/metadata/properties" xmlns:xsi="http://www.w3.org/2001/XMLSchema-instance" xmlns:pc="http://schemas.microsoft.com/office/infopath/2007/PartnerControls">
  <documentManagement>
    <Phase xmlns="a091097b-8ae3-4832-a2b2-51f9a78aeacd">2</Phase>
    <Sujet xmlns="a091097b-8ae3-4832-a2b2-51f9a78aeacd">Présentation du Dr Hopkins</Sujet>
    <Confidentiel xmlns="a091097b-8ae3-4832-a2b2-51f9a78aeacd">3</Confidentiel>
    <Projet xmlns="a091097b-8ae3-4832-a2b2-51f9a78aeacd">501</Projet>
    <Provenance xmlns="a091097b-8ae3-4832-a2b2-51f9a78aeacd">2</Provenance>
    <Hidden_UploadedAt xmlns="a091097b-8ae3-4832-a2b2-51f9a78aeacd">2023-01-23T00:40:17+00:00</Hidden_UploadedAt>
    <Accés_x0020_restreint xmlns="a091097b-8ae3-4832-a2b2-51f9a78aeacd">false</Accés_x0020_restreint>
    <Précision_x0020_de_x0020_document xmlns="a091097b-8ae3-4832-a2b2-51f9a78aeacd" xsi:nil="true"/>
    <Déposant xmlns="a091097b-8ae3-4832-a2b2-51f9a78aeacd">6</Déposant>
    <Sous-catégorie xmlns="a091097b-8ae3-4832-a2b2-51f9a78aeacd" xsi:nil="true"/>
    <Copie_x0020_papier_x0020_reçue xmlns="a091097b-8ae3-4832-a2b2-51f9a78aeacd">false</Copie_x0020_papier_x0020_reçue>
    <Cote_x0020_de_x0020_déposant xmlns="a091097b-8ae3-4832-a2b2-51f9a78aeacd" xsi:nil="true"/>
    <Inscrit_x0020_au_x0020_plumitif xmlns="a091097b-8ae3-4832-a2b2-51f9a78aeacd">true</Inscrit_x0020_au_x0020_plumitif>
    <Numéro_x0020_plumitif xmlns="a091097b-8ae3-4832-a2b2-51f9a78aeacd">556</Numéro_x0020_plumitif>
    <Hidden_UploadedBy xmlns="a091097b-8ae3-4832-a2b2-51f9a78aeacd" xsi:nil="true"/>
    <Hidden_ApprovedBy xmlns="a091097b-8ae3-4832-a2b2-51f9a78aeacd" xsi:nil="true"/>
    <Statut xmlns="a091097b-8ae3-4832-a2b2-51f9a78aeacd" xsi:nil="true"/>
    <Catégorie_x0020_de_x0020_document xmlns="a091097b-8ae3-4832-a2b2-51f9a78aeacd">2</Catégorie_x0020_de_x0020_document>
    <Date_x0020_de_x0020_confidentialité_x0020_relevée xmlns="a091097b-8ae3-4832-a2b2-51f9a78aeacd" xsi:nil="true"/>
    <Hidden_ApprovedAt xmlns="a091097b-8ae3-4832-a2b2-51f9a78aeacd">2023-01-23T00:40:17+00:00</Hidden_ApprovedAt>
    <Cote_x0020_de_x0020_piéce xmlns="a091097b-8ae3-4832-a2b2-51f9a78aeacd">C-ACIG-0088</Cote_x0020_de_x0020_piéce>
    <Diffusable_x0020_sur_x0020_le_x0020_Web xmlns="a091097b-8ae3-4832-a2b2-51f9a78aeacd">true</Diffusable_x0020_sur_x0020_le_x0020_Web>
    <Date_x0020_de_x0020_réception_x0020_copie_x0020_papier xmlns="a091097b-8ae3-4832-a2b2-51f9a78aeacd" xsi:nil="true"/>
    <Ne_x0020_pas_x0020_envoyer_x0020_d_x0027_alerte xmlns="a091097b-8ae3-4832-a2b2-51f9a78aeacd">true</Ne_x0020_pas_x0020_envoyer_x0020_d_x0027_alerte>
    <_dlc_DocId xmlns="a84ed267-86d5-4fa1-a3cb-2fed497fe84f">W2HFWTQUJJY6-1739787349-157</_dlc_DocId>
    <_dlc_DocIdUrl xmlns="a84ed267-86d5-4fa1-a3cb-2fed497fe84f">
      <Url>http://s10mtlweb:8081/501/_layouts/15/DocIdRedir.aspx?ID=W2HFWTQUJJY6-1739787349-157</Url>
      <Description>W2HFWTQUJJY6-1739787349-157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de projet" ma:contentTypeID="0x010100F6681E3BDF397F418586AC591ADC81BB00FC1A6B0B3D7C3A4ABCF99B59076A5063" ma:contentTypeVersion="0" ma:contentTypeDescription="" ma:contentTypeScope="" ma:versionID="08cf7831835f1b8d8ac1293f17c3fef7">
  <xsd:schema xmlns:xsd="http://www.w3.org/2001/XMLSchema" xmlns:xs="http://www.w3.org/2001/XMLSchema" xmlns:p="http://schemas.microsoft.com/office/2006/metadata/properties" xmlns:ns2="a091097b-8ae3-4832-a2b2-51f9a78aeacd" xmlns:ns3="a84ed267-86d5-4fa1-a3cb-2fed497fe84f" targetNamespace="http://schemas.microsoft.com/office/2006/metadata/properties" ma:root="true" ma:fieldsID="b7e9dbe386427f7c04dd1b10a57eb55d" ns2:_="" ns3:_="">
    <xsd:import namespace="a091097b-8ae3-4832-a2b2-51f9a78aeacd"/>
    <xsd:import namespace="a84ed267-86d5-4fa1-a3cb-2fed497fe84f"/>
    <xsd:element name="properties">
      <xsd:complexType>
        <xsd:sequence>
          <xsd:element name="documentManagement">
            <xsd:complexType>
              <xsd:all>
                <xsd:element ref="ns2:Projet"/>
                <xsd:element ref="ns2:Provenance" minOccurs="0"/>
                <xsd:element ref="ns2:Déposant"/>
                <xsd:element ref="ns2:Catégorie_x0020_de_x0020_document" minOccurs="0"/>
                <xsd:element ref="ns2:Sous-catégorie" minOccurs="0"/>
                <xsd:element ref="ns2:Phase"/>
                <xsd:element ref="ns2:Précision_x0020_de_x0020_document" minOccurs="0"/>
                <xsd:element ref="ns2:Sujet" minOccurs="0"/>
                <xsd:element ref="ns2:Cote_x0020_de_x0020_déposant" minOccurs="0"/>
                <xsd:element ref="ns2:Accés_x0020_restreint" minOccurs="0"/>
                <xsd:element ref="ns2:Cote_x0020_de_x0020_piéce" minOccurs="0"/>
                <xsd:element ref="ns2:Inscrit_x0020_au_x0020_plumitif" minOccurs="0"/>
                <xsd:element ref="ns2:Numéro_x0020_plumitif" minOccurs="0"/>
                <xsd:element ref="ns2:Diffusable_x0020_sur_x0020_le_x0020_Web" minOccurs="0"/>
                <xsd:element ref="ns2:Ne_x0020_pas_x0020_envoyer_x0020_d_x0027_alerte" minOccurs="0"/>
                <xsd:element ref="ns2:Confidentiel"/>
                <xsd:element ref="ns2:Date_x0020_de_x0020_confidentialité_x0020_relevée" minOccurs="0"/>
                <xsd:element ref="ns2:Copie_x0020_papier_x0020_reçue" minOccurs="0"/>
                <xsd:element ref="ns2:Date_x0020_de_x0020_réception_x0020_copie_x0020_papier" minOccurs="0"/>
                <xsd:element ref="ns3:_dlc_DocId" minOccurs="0"/>
                <xsd:element ref="ns3:_dlc_DocIdUrl" minOccurs="0"/>
                <xsd:element ref="ns3:_dlc_DocIdPersistId" minOccurs="0"/>
                <xsd:element ref="ns2:Hidden_UploadedBy" minOccurs="0"/>
                <xsd:element ref="ns2:Hidden_UploadedAt" minOccurs="0"/>
                <xsd:element ref="ns2:Hidden_ApprovedBy" minOccurs="0"/>
                <xsd:element ref="ns2:Hidden_ApprovedAt" minOccurs="0"/>
                <xsd:element ref="ns2:Stat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1097b-8ae3-4832-a2b2-51f9a78aeacd" elementFormDefault="qualified">
    <xsd:import namespace="http://schemas.microsoft.com/office/2006/documentManagement/types"/>
    <xsd:import namespace="http://schemas.microsoft.com/office/infopath/2007/PartnerControls"/>
    <xsd:element name="Projet" ma:index="1" ma:displayName="Projet" ma:list="{CE87CB4F-F3B1-42AD-9CE0-0125D6B4080B}" ma:internalName="Projet" ma:readOnly="false" ma:showField="Num_x00e9_ro_x0020_du_x0020_proj" ma:web="{76ddd5ea-d475-414e-8091-4675c7a4bd1a}">
      <xsd:simpleType>
        <xsd:restriction base="dms:Lookup"/>
      </xsd:simpleType>
    </xsd:element>
    <xsd:element name="Provenance" ma:index="2" nillable="true" ma:displayName="Provenance" ma:list="{3A1A4597-1672-4F84-9DE7-FBA0AEBF9CE3}" ma:internalName="Provenance" ma:showField="Title" ma:web="{76ddd5ea-d475-414e-8091-4675c7a4bd1a}">
      <xsd:simpleType>
        <xsd:restriction base="dms:Lookup"/>
      </xsd:simpleType>
    </xsd:element>
    <xsd:element name="Déposant" ma:index="3" ma:displayName="Déposant" ma:list="{A2D4550E-DC70-4FE1-8010-4C446E5D8D2C}" ma:internalName="D_x00e9_posant" ma:showField="Title" ma:web="{76ddd5ea-d475-414e-8091-4675c7a4bd1a}">
      <xsd:simpleType>
        <xsd:restriction base="dms:Lookup"/>
      </xsd:simpleType>
    </xsd:element>
    <xsd:element name="Catégorie_x0020_de_x0020_document" ma:index="4" nillable="true" ma:displayName="Catégorie de document" ma:list="{F7545102-6201-4483-9929-E858F36BE31E}" ma:internalName="Cat_x00e9_gorie_x0020_de_x0020_document" ma:showField="Title" ma:web="{76ddd5ea-d475-414e-8091-4675c7a4bd1a}">
      <xsd:simpleType>
        <xsd:restriction base="dms:Lookup"/>
      </xsd:simpleType>
    </xsd:element>
    <xsd:element name="Sous-catégorie" ma:index="5" nillable="true" ma:displayName="Sous-catégorie" ma:list="{8F61632E-9A95-48F5-95F9-D05D88255F44}" ma:internalName="Sous_x002d_cat_x00e9_gorie" ma:showField="Title" ma:web="{76ddd5ea-d475-414e-8091-4675c7a4bd1a}">
      <xsd:simpleType>
        <xsd:restriction base="dms:Lookup"/>
      </xsd:simpleType>
    </xsd:element>
    <xsd:element name="Phase" ma:index="6" ma:displayName="Phase" ma:list="{1721197D-7382-4457-968B-EC653058772A}" ma:internalName="Phase" ma:showField="Title" ma:web="{76ddd5ea-d475-414e-8091-4675c7a4bd1a}">
      <xsd:simpleType>
        <xsd:restriction base="dms:Lookup"/>
      </xsd:simpleType>
    </xsd:element>
    <xsd:element name="Précision_x0020_de_x0020_document" ma:index="7" nillable="true" ma:displayName="Précisions de document" ma:hidden="true" ma:list="{CD8F73AF-CF7D-4F56-B7C5-E37D10A86459}" ma:internalName="Pr_x00e9_cision_x0020_de_x0020_document" ma:readOnly="false" ma:showField="Title" ma:web="{76ddd5ea-d475-414e-8091-4675c7a4bd1a}">
      <xsd:simpleType>
        <xsd:restriction base="dms:Lookup"/>
      </xsd:simpleType>
    </xsd:element>
    <xsd:element name="Sujet" ma:index="8" nillable="true" ma:displayName="Sujet" ma:internalName="Sujet">
      <xsd:simpleType>
        <xsd:restriction base="dms:Note">
          <xsd:maxLength value="255"/>
        </xsd:restriction>
      </xsd:simpleType>
    </xsd:element>
    <xsd:element name="Cote_x0020_de_x0020_déposant" ma:index="9" nillable="true" ma:displayName="Cote déposant" ma:internalName="Cote_x0020_de_x0020_d_x00e9_posant">
      <xsd:simpleType>
        <xsd:restriction base="dms:Text">
          <xsd:maxLength value="255"/>
        </xsd:restriction>
      </xsd:simpleType>
    </xsd:element>
    <xsd:element name="Accés_x0020_restreint" ma:index="10" nillable="true" ma:displayName="Accès restreint" ma:default="0" ma:internalName="Acc_x00e9_s_x0020_restreint">
      <xsd:simpleType>
        <xsd:restriction base="dms:Boolean"/>
      </xsd:simpleType>
    </xsd:element>
    <xsd:element name="Cote_x0020_de_x0020_piéce" ma:index="11" nillable="true" ma:displayName="Cote de pièce" ma:internalName="Cote_x0020_de_x0020_pi_x00e9_ce">
      <xsd:simpleType>
        <xsd:restriction base="dms:Text">
          <xsd:maxLength value="255"/>
        </xsd:restriction>
      </xsd:simpleType>
    </xsd:element>
    <xsd:element name="Inscrit_x0020_au_x0020_plumitif" ma:index="12" nillable="true" ma:displayName="Inscrit au plumitif" ma:default="1" ma:internalName="Inscrit_x0020_au_x0020_plumitif">
      <xsd:simpleType>
        <xsd:restriction base="dms:Boolean"/>
      </xsd:simpleType>
    </xsd:element>
    <xsd:element name="Numéro_x0020_plumitif" ma:index="13" nillable="true" ma:displayName="Numéro plumitif" ma:decimals="0" ma:internalName="Num_x00e9_ro_x0020_plumitif">
      <xsd:simpleType>
        <xsd:restriction base="dms:Number">
          <xsd:maxInclusive value="9999"/>
          <xsd:minInclusive value="1"/>
        </xsd:restriction>
      </xsd:simpleType>
    </xsd:element>
    <xsd:element name="Diffusable_x0020_sur_x0020_le_x0020_Web" ma:index="14" nillable="true" ma:displayName="Diffusable sur le Web" ma:default="1" ma:internalName="Diffusable_x0020_sur_x0020_le_x0020_Web">
      <xsd:simpleType>
        <xsd:restriction base="dms:Boolean"/>
      </xsd:simpleType>
    </xsd:element>
    <xsd:element name="Ne_x0020_pas_x0020_envoyer_x0020_d_x0027_alerte" ma:index="15" nillable="true" ma:displayName="Ne pas envoyer d'alerte" ma:default="1" ma:internalName="Ne_x0020_pas_x0020_envoyer_x0020_d_x0027_alerte">
      <xsd:simpleType>
        <xsd:restriction base="dms:Boolean"/>
      </xsd:simpleType>
    </xsd:element>
    <xsd:element name="Confidentiel" ma:index="16" ma:displayName="Confidentiel" ma:list="{79B26B89-E55A-4B03-BEFA-7EE3A90275CF}" ma:internalName="Confidentiel" ma:showField="Title" ma:web="{76ddd5ea-d475-414e-8091-4675c7a4bd1a}">
      <xsd:simpleType>
        <xsd:restriction base="dms:Lookup"/>
      </xsd:simpleType>
    </xsd:element>
    <xsd:element name="Date_x0020_de_x0020_confidentialité_x0020_relevée" ma:index="17" nillable="true" ma:displayName="Date de confidentialité relevée" ma:format="DateOnly" ma:internalName="Date_x0020_de_x0020_confidentialit_x00e9__x0020_relev_x00e9_e">
      <xsd:simpleType>
        <xsd:restriction base="dms:DateTime"/>
      </xsd:simpleType>
    </xsd:element>
    <xsd:element name="Copie_x0020_papier_x0020_reçue" ma:index="18" nillable="true" ma:displayName="Copie papier reçue" ma:default="0" ma:internalName="Copie_x0020_papier_x0020_re_x00e7_ue">
      <xsd:simpleType>
        <xsd:restriction base="dms:Boolean"/>
      </xsd:simpleType>
    </xsd:element>
    <xsd:element name="Date_x0020_de_x0020_réception_x0020_copie_x0020_papier" ma:index="19" nillable="true" ma:displayName="Date de réception copie papier" ma:format="DateOnly" ma:internalName="Date_x0020_de_x0020_r_x00e9_ception_x0020_copie_x0020_papier">
      <xsd:simpleType>
        <xsd:restriction base="dms:DateTime"/>
      </xsd:simpleType>
    </xsd:element>
    <xsd:element name="Hidden_UploadedBy" ma:index="33" nillable="true" ma:displayName="Hidden_UploadedBy" ma:hidden="true" ma:internalName="Hidden_UploadedBy" ma:readOnly="false">
      <xsd:simpleType>
        <xsd:restriction base="dms:Text">
          <xsd:maxLength value="100"/>
        </xsd:restriction>
      </xsd:simpleType>
    </xsd:element>
    <xsd:element name="Hidden_UploadedAt" ma:index="34" nillable="true" ma:displayName="Hidden_UploadedAt" ma:default="[today]" ma:format="DateTime" ma:hidden="true" ma:internalName="Hidden_UploadedAt" ma:readOnly="false">
      <xsd:simpleType>
        <xsd:restriction base="dms:DateTime"/>
      </xsd:simpleType>
    </xsd:element>
    <xsd:element name="Hidden_ApprovedBy" ma:index="35" nillable="true" ma:displayName="Hidden_ApprovedBy" ma:hidden="true" ma:internalName="Hidden_ApprovedBy" ma:readOnly="false">
      <xsd:simpleType>
        <xsd:restriction base="dms:Text">
          <xsd:maxLength value="100"/>
        </xsd:restriction>
      </xsd:simpleType>
    </xsd:element>
    <xsd:element name="Hidden_ApprovedAt" ma:index="36" nillable="true" ma:displayName="Hidden_ApprovedAt" ma:default="[today]" ma:format="DateTime" ma:hidden="true" ma:internalName="Hidden_ApprovedAt" ma:readOnly="false">
      <xsd:simpleType>
        <xsd:restriction base="dms:DateTime"/>
      </xsd:simpleType>
    </xsd:element>
    <xsd:element name="Statut" ma:index="37" nillable="true" ma:displayName="Statut" ma:hidden="true" ma:internalName="Statut" ma:readOnly="false">
      <xsd:simpleType>
        <xsd:restriction base="dms:Text">
          <xsd:maxLength value="10"/>
        </xsd:restriction>
      </xsd:simpleType>
    </xsd:element>
  </xsd:schema>
  <xsd:schema xmlns:xsd="http://www.w3.org/2001/XMLSchema" xmlns:xs="http://www.w3.org/2001/XMLSchema" xmlns:dms="http://schemas.microsoft.com/office/2006/documentManagement/types" xmlns:pc="http://schemas.microsoft.com/office/infopath/2007/PartnerControls" targetNamespace="a84ed267-86d5-4fa1-a3cb-2fed497fe84f" elementFormDefault="qualified">
    <xsd:import namespace="http://schemas.microsoft.com/office/2006/documentManagement/types"/>
    <xsd:import namespace="http://schemas.microsoft.com/office/infopath/2007/PartnerControls"/>
    <xsd:element name="_dlc_DocId" ma:index="22" nillable="true" ma:displayName="Valeur d’ID de document" ma:description="Valeur de l’ID de document affecté à cet élément." ma:internalName="_dlc_DocId" ma:readOnly="true">
      <xsd:simpleType>
        <xsd:restriction base="dms:Text"/>
      </xsd:simpleType>
    </xsd:element>
    <xsd:element name="_dlc_DocIdUrl" ma:index="23"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Conserver l’ID" ma:description="Conserver l’ID lors de l’ajout."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42A37BB-6713-0644-AF9D-A456E11490DD}"/>
</file>

<file path=customXml/itemProps2.xml><?xml version="1.0" encoding="utf-8"?>
<ds:datastoreItem xmlns:ds="http://schemas.openxmlformats.org/officeDocument/2006/customXml" ds:itemID="{3A8F8960-D074-4426-8C35-83A9A987A364}"/>
</file>

<file path=customXml/itemProps3.xml><?xml version="1.0" encoding="utf-8"?>
<ds:datastoreItem xmlns:ds="http://schemas.openxmlformats.org/officeDocument/2006/customXml" ds:itemID="{9717940F-E09D-42D8-9F4A-C19275B8BEA3}"/>
</file>

<file path=customXml/itemProps4.xml><?xml version="1.0" encoding="utf-8"?>
<ds:datastoreItem xmlns:ds="http://schemas.openxmlformats.org/officeDocument/2006/customXml" ds:itemID="{6678D56A-9139-4016-A787-58AA2197579E}"/>
</file>

<file path=customXml/itemProps5.xml><?xml version="1.0" encoding="utf-8"?>
<ds:datastoreItem xmlns:ds="http://schemas.openxmlformats.org/officeDocument/2006/customXml" ds:itemID="{8D6608E7-5F4E-476D-A53E-6211BD37A0C3}"/>
</file>

<file path=docProps/app.xml><?xml version="1.0" encoding="utf-8"?>
<Properties xmlns="http://schemas.openxmlformats.org/officeDocument/2006/extended-properties" xmlns:vt="http://schemas.openxmlformats.org/officeDocument/2006/docPropsVTypes">
  <Template>template - PPT</Template>
  <TotalTime>5358</TotalTime>
  <Words>3343</Words>
  <Application>Microsoft Office PowerPoint</Application>
  <PresentationFormat>Affichage à l'écran (4:3)</PresentationFormat>
  <Paragraphs>290</Paragraphs>
  <Slides>32</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32</vt:i4>
      </vt:variant>
    </vt:vector>
  </HeadingPairs>
  <TitlesOfParts>
    <vt:vector size="35" baseType="lpstr">
      <vt:lpstr>Arial</vt:lpstr>
      <vt:lpstr>Calibri</vt:lpstr>
      <vt:lpstr>template - PPT</vt:lpstr>
      <vt:lpstr>Summary of Evidence on Business Risk</vt:lpstr>
      <vt:lpstr>Agenda</vt:lpstr>
      <vt:lpstr>Introduction</vt:lpstr>
      <vt:lpstr>My Approach to this Proceeding</vt:lpstr>
      <vt:lpstr>Role of Business Risk in Cost of Capital Case</vt:lpstr>
      <vt:lpstr>Categories of Business Risk</vt:lpstr>
      <vt:lpstr>Timescales of Risk and ROE</vt:lpstr>
      <vt:lpstr>Short Term (Volatility) Risk</vt:lpstr>
      <vt:lpstr>Short Term Risk for Québec Distribution Utilities</vt:lpstr>
      <vt:lpstr>Return on Equity for Énergir</vt:lpstr>
      <vt:lpstr>Return on Equity for Gazifère</vt:lpstr>
      <vt:lpstr>Comparison with US Gas Sample</vt:lpstr>
      <vt:lpstr>Achieved ROE for US Gas Utility Sample</vt:lpstr>
      <vt:lpstr>Volatility in Achieved Returns</vt:lpstr>
      <vt:lpstr>Conclusions from Analysis of Achieved ROE</vt:lpstr>
      <vt:lpstr>Suitability of US gas sample</vt:lpstr>
      <vt:lpstr>Long Term (Capital Recovery) Risk</vt:lpstr>
      <vt:lpstr>Long Term Risk</vt:lpstr>
      <vt:lpstr>GHG Emission Reduction Policies</vt:lpstr>
      <vt:lpstr>Competition Risk</vt:lpstr>
      <vt:lpstr>Competition Risk</vt:lpstr>
      <vt:lpstr>Planning is Essential</vt:lpstr>
      <vt:lpstr>Other Potential Mitigating Actions</vt:lpstr>
      <vt:lpstr>Lessons from Other Utilities</vt:lpstr>
      <vt:lpstr>Actions in Québec</vt:lpstr>
      <vt:lpstr>Comparison with the US Gas Sample</vt:lpstr>
      <vt:lpstr>Industrial Customers and Long-Term Risk</vt:lpstr>
      <vt:lpstr>Conclusions for Distribution Utilities</vt:lpstr>
      <vt:lpstr>Conclusions for Énergir and Gazifère</vt:lpstr>
      <vt:lpstr>Intragaz</vt:lpstr>
      <vt:lpstr>Intragaz Business Risk</vt:lpstr>
      <vt:lpstr>Intragaz Business Risk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Evidence on Business Risk</dc:title>
  <dc:subject>Présentation du Dr Hopkins</dc:subject>
  <dc:creator>Asa Hopkins</dc:creator>
  <cp:lastModifiedBy>Anthony Vachon</cp:lastModifiedBy>
  <cp:revision>86</cp:revision>
  <dcterms:created xsi:type="dcterms:W3CDTF">2022-05-25T09:16:31Z</dcterms:created>
  <dcterms:modified xsi:type="dcterms:W3CDTF">2022-06-16T21:25:14Z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0x010100F6681E3BDF397F418586AC591ADC81BB00FC1A6B0B3D7C3A4ABCF99B59076A5063</vt:lpwstr>
  </property>
  <property fmtid="{D5CDD505-2E9C-101B-9397-08002B2CF9AE}" pid="3" name="Order">
    <vt:r8>5600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_dlc_DocIdItemGuid">
    <vt:lpwstr>6221eaa8-7d78-4720-b3dd-efc5545f4c1f</vt:lpwstr>
  </property>
</Properties>
</file>