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3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customXml/itemProps3.xml" ContentType="application/vnd.openxmlformats-officedocument.customXmlProperties+xml"/>
  <Override PartName="/ppt/tags/tag1.xml" ContentType="application/vnd.openxmlformats-officedocument.presentationml.tags+xml"/>
  <Override PartName="/docProps/core.xml" ContentType="application/vnd.openxmlformats-package.core-properties+xml"/>
  <Override PartName="/ppt/tags/tag2.xml" ContentType="application/vnd.openxmlformats-officedocument.presentationml.tag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4"/>
  </p:sldMasterIdLst>
  <p:notesMasterIdLst>
    <p:notesMasterId r:id="rId6"/>
  </p:notesMasterIdLst>
  <p:handoutMasterIdLst>
    <p:handoutMasterId r:id="rId7"/>
  </p:handoutMasterIdLst>
  <p:sldIdLst>
    <p:sldId id="293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e-Claude Duguay" initials="MCD" lastIdx="4" clrIdx="0">
    <p:extLst>
      <p:ext uri="{19B8F6BF-5375-455C-9EA6-DF929625EA0E}">
        <p15:presenceInfo xmlns:p15="http://schemas.microsoft.com/office/powerpoint/2012/main" userId="S::mcduguay@intragaz.com::d424b14e-454c-4b2a-86f0-9b8885f5fd1b" providerId="AD"/>
      </p:ext>
    </p:extLst>
  </p:cmAuthor>
  <p:cmAuthor id="2" name="Rock Marois" initials="RM" lastIdx="5" clrIdx="1">
    <p:extLst>
      <p:ext uri="{19B8F6BF-5375-455C-9EA6-DF929625EA0E}">
        <p15:presenceInfo xmlns:p15="http://schemas.microsoft.com/office/powerpoint/2012/main" userId="S::RMarois@intragaz.com::e27c372a-ed8c-4b30-b19b-cff3f71e55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D9F1"/>
    <a:srgbClr val="DCE6F1"/>
    <a:srgbClr val="012956"/>
    <a:srgbClr val="000000"/>
    <a:srgbClr val="103E6C"/>
    <a:srgbClr val="FFFFFF"/>
    <a:srgbClr val="1C8FD1"/>
    <a:srgbClr val="0A0A0A"/>
    <a:srgbClr val="009FDF"/>
    <a:srgbClr val="E289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8" y="1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openxmlformats.org/officeDocument/2006/relationships/customXml" Target="../customXml/item4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B26DD63-A08D-48D7-98DA-5CEC9C54D90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72FC8A1-77F9-4848-8C32-3375B388F95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4CB16-94A5-4F93-90B7-6230F0FEC294}" type="datetimeFigureOut">
              <a:rPr lang="fr-CA" smtClean="0"/>
              <a:t>2021-06-02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54A8922-A142-4F8E-8EA6-4DB8FDA329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3BDA9EB-9272-4531-9FF2-8D0AD5E4F29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DAC9E-1B9C-43EC-B249-95958F989A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83785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AAD1F-CA5A-47A1-9A4E-4BD1442C69C8}" type="datetimeFigureOut">
              <a:rPr lang="fr-CA" smtClean="0"/>
              <a:t>2021-06-02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B18E81-D054-44B5-B8C8-E156F74A509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67043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B18E81-D054-44B5-B8C8-E156F74A5094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47618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7F32DD-BA06-493A-B9ED-DEFB82D939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341721"/>
            <a:ext cx="9144000" cy="1504604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rgbClr val="1C8FD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7A690CA-F742-45EE-9E42-F778F03EEB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13999"/>
            <a:ext cx="9144000" cy="896352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070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7E64E6-83E2-47CB-91D3-7CBE2522F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29 avril 2021</a:t>
            </a:r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9595F4-03E4-4370-A0D6-C4CE17DCB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CA"/>
              <a:t>CONFIDENTIEL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7F7F5C-00D1-46BA-9813-2C05F00A9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0192-3BF3-4B7F-BA11-3C247FC54E02}" type="slidenum">
              <a:rPr lang="fr-CA" smtClean="0"/>
              <a:t>‹N°›</a:t>
            </a:fld>
            <a:endParaRPr lang="fr-CA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F9625F16-C3CE-47C0-93D3-A93A8B0446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095" y="337439"/>
            <a:ext cx="2933810" cy="3038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242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17E937-35F1-42B1-9115-2946265E9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8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94E164F-8329-4222-881F-7BD689716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80C67C7-A29B-4C61-A448-AE40DD011D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6265091-9A6B-42D1-99B4-590358283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29 avril 2021</a:t>
            </a:r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DC3C144-D157-4D9A-B59E-B48EFE44B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CONFIDENTIEL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32294C8-A4CF-4525-A607-E02489A06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0192-3BF3-4B7F-BA11-3C247FC54E02}" type="slidenum">
              <a:rPr lang="fr-CA" smtClean="0"/>
              <a:t>‹N°›</a:t>
            </a:fld>
            <a:endParaRPr lang="fr-CA"/>
          </a:p>
        </p:txBody>
      </p:sp>
      <p:pic>
        <p:nvPicPr>
          <p:cNvPr id="9" name="Image 8" descr="Une image contenant dessin&#10;&#10;Description générée automatiquement">
            <a:extLst>
              <a:ext uri="{FF2B5EF4-FFF2-40B4-BE49-F238E27FC236}">
                <a16:creationId xmlns:a16="http://schemas.microsoft.com/office/drawing/2014/main" id="{D5F2B144-D532-4890-BC99-8755684AD16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68" y="6268678"/>
            <a:ext cx="521963" cy="540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454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9526986-6675-47C9-BDD4-49958CDC0B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 algn="just">
              <a:defRPr sz="48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FEE697-DB95-44E3-BD8E-688AF7895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29 avril 2021</a:t>
            </a:r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60DCF3-1280-4044-A77C-17C9A377F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CONFIDENTIEL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0113BF-DB33-46B2-9D5C-02A7CC971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0192-3BF3-4B7F-BA11-3C247FC54E02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D18C99B0-99FE-46B5-8DCE-C925EB98B6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80011" y="365125"/>
            <a:ext cx="7734300" cy="5811838"/>
          </a:xfrm>
        </p:spPr>
        <p:txBody>
          <a:bodyPr/>
          <a:lstStyle>
            <a:lvl1pPr>
              <a:buNone/>
              <a:defRPr/>
            </a:lvl1pPr>
          </a:lstStyle>
          <a:p>
            <a:endParaRPr lang="fr-CA"/>
          </a:p>
        </p:txBody>
      </p:sp>
      <p:pic>
        <p:nvPicPr>
          <p:cNvPr id="3" name="Image 2" descr="Une image contenant dessin&#10;&#10;Description générée automatiquement">
            <a:extLst>
              <a:ext uri="{FF2B5EF4-FFF2-40B4-BE49-F238E27FC236}">
                <a16:creationId xmlns:a16="http://schemas.microsoft.com/office/drawing/2014/main" id="{FBED563C-5212-4D52-AFB5-E706ED0657C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68" y="6268678"/>
            <a:ext cx="521963" cy="540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103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dessin&#10;&#10;Description générée automatiquement">
            <a:extLst>
              <a:ext uri="{FF2B5EF4-FFF2-40B4-BE49-F238E27FC236}">
                <a16:creationId xmlns:a16="http://schemas.microsoft.com/office/drawing/2014/main" id="{B7A0D3A3-83D4-4F2C-8AC6-78B78000CF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25"/>
          <a:stretch/>
        </p:blipFill>
        <p:spPr>
          <a:xfrm>
            <a:off x="0" y="37323"/>
            <a:ext cx="3228253" cy="6783354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8A039E92-32C7-4909-8432-E93AF6DA8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3402" y="365125"/>
            <a:ext cx="8020397" cy="1325563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7739B1-355C-4857-8FDD-52AC640CF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3404" y="1825625"/>
            <a:ext cx="8020396" cy="4351338"/>
          </a:xfrm>
        </p:spPr>
        <p:txBody>
          <a:bodyPr>
            <a:normAutofit/>
          </a:bodyPr>
          <a:lstStyle>
            <a:lvl1pPr marL="301625" indent="-336550">
              <a:buNone/>
              <a:tabLst>
                <a:tab pos="266700" algn="l"/>
              </a:tabLst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7DE038-48F5-4324-B2EE-C427E96F3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29 avril 2021</a:t>
            </a:r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4063AC-E93C-49FF-B310-CD496F71D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CONFIDENTIEL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E0F2F9-6EEB-4DE2-8530-A5D8D87EC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14A32-117C-47BE-93B1-ED2B06682A52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3854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039E92-32C7-4909-8432-E93AF6DA8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272" y="365125"/>
            <a:ext cx="8020397" cy="1325563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7739B1-355C-4857-8FDD-52AC640CFA5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1274" y="1825625"/>
            <a:ext cx="8020396" cy="4351338"/>
          </a:xfrm>
        </p:spPr>
        <p:txBody>
          <a:bodyPr>
            <a:normAutofit/>
          </a:bodyPr>
          <a:lstStyle>
            <a:lvl1pPr marL="180975" indent="-215900"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180975" marR="0" lvl="0" indent="-215900" algn="just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16000" algn="l"/>
              </a:tabLst>
              <a:defRPr/>
            </a:pPr>
            <a:r>
              <a:rPr kumimoji="0" lang="fr-FR" sz="2800" b="0" i="0" u="none" strike="noStrike" kern="120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Cliquez pour modifier les styles du texte du 	masque ici pour 	ajuster tout le document</a:t>
            </a:r>
          </a:p>
          <a:p>
            <a:pPr marL="396000" marR="0" lvl="1" indent="-215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­"/>
              <a:tabLst/>
              <a:defRPr/>
            </a:pPr>
            <a:r>
              <a:rPr kumimoji="0" lang="fr-FR" sz="2500" b="0" i="0" u="none" strike="noStrike" kern="1200" cap="none" spc="0" normalizeH="0" baseline="0" noProof="0">
                <a:ln>
                  <a:noFill/>
                </a:ln>
                <a:solidFill>
                  <a:srgbClr val="3F3F3F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Deuxième niveau</a:t>
            </a:r>
          </a:p>
          <a:p>
            <a:pPr marL="612000" marR="0" lvl="2" indent="-2160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000" b="0" i="0" u="none" strike="noStrike" kern="120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Troisième niveau</a:t>
            </a:r>
          </a:p>
          <a:p>
            <a:pPr marL="828000" marR="0" lvl="3" indent="-215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­"/>
              <a:tabLst/>
              <a:defRPr/>
            </a:pPr>
            <a:r>
              <a: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1C8FD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Quatrième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7DE038-48F5-4324-B2EE-C427E96F3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29 avril 2021</a:t>
            </a:r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4063AC-E93C-49FF-B310-CD496F71D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CONFIDENTIEL</a:t>
            </a:r>
          </a:p>
        </p:txBody>
      </p:sp>
      <p:pic>
        <p:nvPicPr>
          <p:cNvPr id="7" name="Image 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95B458C-974F-4461-8BC5-8885ECB1926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184"/>
          <a:stretch/>
        </p:blipFill>
        <p:spPr>
          <a:xfrm>
            <a:off x="8828668" y="4665"/>
            <a:ext cx="3363331" cy="6853327"/>
          </a:xfrm>
          <a:prstGeom prst="rect">
            <a:avLst/>
          </a:prstGeom>
        </p:spPr>
      </p:pic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E0F2F9-6EEB-4DE2-8530-A5D8D87EC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0192-3BF3-4B7F-BA11-3C247FC54E0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67041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dessin&#10;&#10;Description générée automatiquement">
            <a:extLst>
              <a:ext uri="{FF2B5EF4-FFF2-40B4-BE49-F238E27FC236}">
                <a16:creationId xmlns:a16="http://schemas.microsoft.com/office/drawing/2014/main" id="{E101BEF7-CBBB-49F6-899B-F5E7E8C5E0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65" t="12186" r="50062" b="12518"/>
          <a:stretch/>
        </p:blipFill>
        <p:spPr>
          <a:xfrm>
            <a:off x="10422718" y="2453952"/>
            <a:ext cx="1772132" cy="4394718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D9ADB09A-B676-4FAD-AC01-280D22467F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9590868" cy="285273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fr-FR"/>
              <a:t>Titre de section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92E16AA-0E03-4FF3-B329-C770AD9561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959086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9109B82-6FD4-4556-B726-FE1F0EB64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29 avril 2021</a:t>
            </a:r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9B0F65-CF41-40DD-8EBB-AC37A0B63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CONFIDENTIEL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CB5FFC-CED4-47B6-B470-6C9CDD58F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0192-3BF3-4B7F-BA11-3C247FC54E02}" type="slidenum">
              <a:rPr lang="fr-CA" smtClean="0"/>
              <a:t>‹N°›</a:t>
            </a:fld>
            <a:endParaRPr lang="fr-CA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06FAA507-C9B6-4E08-B3AE-6FFA2C26566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16" y="136525"/>
            <a:ext cx="1636222" cy="504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66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A451CC-E31D-4C59-8D3F-931FF92C0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AD361DD-8AEA-4ADB-90BC-7A03BC52870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Cliquez pour modifier les 	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0646B4F-9183-4B96-8551-0A9C9A72BE5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Cliquez pour modifier les 	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AB4943A-A697-4092-A485-E2CF57C46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29 avril 2021</a:t>
            </a:r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2D8E321-145C-400F-82B8-439EE94BE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CONFIDENTIEL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F74AC9F-9C0F-4BDF-8A94-2B827EE1C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0192-3BF3-4B7F-BA11-3C247FC54E02}" type="slidenum">
              <a:rPr lang="fr-CA" smtClean="0"/>
              <a:t>‹N°›</a:t>
            </a:fld>
            <a:endParaRPr lang="fr-CA"/>
          </a:p>
        </p:txBody>
      </p:sp>
      <p:pic>
        <p:nvPicPr>
          <p:cNvPr id="11" name="Image 10" descr="Une image contenant dessin&#10;&#10;Description générée automatiquement">
            <a:extLst>
              <a:ext uri="{FF2B5EF4-FFF2-40B4-BE49-F238E27FC236}">
                <a16:creationId xmlns:a16="http://schemas.microsoft.com/office/drawing/2014/main" id="{46B8AD2E-6FAB-4FE4-9799-2F61EB936BA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68" y="6268678"/>
            <a:ext cx="521963" cy="540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938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55C89A-8CE3-42CC-A44C-DDBA39777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CE5C98E-2F8E-4503-8C61-91A5382A6C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500" b="1">
                <a:solidFill>
                  <a:srgbClr val="7070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100FD05-9426-4E1E-9384-BD7E39A76CE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sz="2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Cliquez pour modifier les styles 	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74FC877-E407-4522-ADD3-D3B1C91354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500" b="1">
                <a:solidFill>
                  <a:srgbClr val="70707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64C3048-6EB3-4E1C-9C2E-C065B490EB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0BF51DF-43C9-4D70-9F48-A631AE3D5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29 avril 2021</a:t>
            </a:r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9804FF7-0247-49AD-A7C8-3537C787E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CONFIDENTIEL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9F04B2A-6754-420D-9C79-B89EBFA4F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0192-3BF3-4B7F-BA11-3C247FC54E02}" type="slidenum">
              <a:rPr lang="fr-CA" smtClean="0"/>
              <a:t>‹N°›</a:t>
            </a:fld>
            <a:endParaRPr lang="fr-CA"/>
          </a:p>
        </p:txBody>
      </p:sp>
      <p:pic>
        <p:nvPicPr>
          <p:cNvPr id="10" name="Image 9" descr="Une image contenant dessin&#10;&#10;Description générée automatiquement">
            <a:extLst>
              <a:ext uri="{FF2B5EF4-FFF2-40B4-BE49-F238E27FC236}">
                <a16:creationId xmlns:a16="http://schemas.microsoft.com/office/drawing/2014/main" id="{30FB0FA9-F46B-458D-A1D3-031A562BD71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68" y="6268678"/>
            <a:ext cx="521963" cy="540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191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A6D693-AE1E-4AEE-8EC2-B89EC2724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DA3FF58-8D88-4975-9B38-D160F2394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29 avril 2021</a:t>
            </a:r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81064B8-E6E9-4D6E-802C-F8ABDDB0D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CONFIDENTIEL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272E44B-4BC4-4C34-BCAD-980CE5B24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0192-3BF3-4B7F-BA11-3C247FC54E02}" type="slidenum">
              <a:rPr lang="fr-CA" smtClean="0"/>
              <a:t>‹N°›</a:t>
            </a:fld>
            <a:endParaRPr lang="fr-CA"/>
          </a:p>
        </p:txBody>
      </p:sp>
      <p:pic>
        <p:nvPicPr>
          <p:cNvPr id="7" name="Image 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5D61A4E0-4901-4740-A4EB-A565ABEC9B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68" y="6268678"/>
            <a:ext cx="521963" cy="540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278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BC9CF32-10C1-4E52-802B-4D394D857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29 avril 2021</a:t>
            </a:r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ADE30C5-2D25-4F0D-B5A0-8E51DDAE2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CONFIDENTIEL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4A92533-6C16-4AD9-87BA-FFDD5CB2C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0192-3BF3-4B7F-BA11-3C247FC54E02}" type="slidenum">
              <a:rPr lang="fr-CA" smtClean="0"/>
              <a:t>‹N°›</a:t>
            </a:fld>
            <a:endParaRPr lang="fr-CA"/>
          </a:p>
        </p:txBody>
      </p:sp>
      <p:pic>
        <p:nvPicPr>
          <p:cNvPr id="6" name="Image 5" descr="Une image contenant dessin&#10;&#10;Description générée automatiquement">
            <a:extLst>
              <a:ext uri="{FF2B5EF4-FFF2-40B4-BE49-F238E27FC236}">
                <a16:creationId xmlns:a16="http://schemas.microsoft.com/office/drawing/2014/main" id="{867ADF12-942C-44EE-982F-93A00E7F9F9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68" y="6268678"/>
            <a:ext cx="521963" cy="540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944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0020BB-066B-4B39-8A40-489134252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8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02B617-59E8-40D5-9AB9-AC0331AC5E0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	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69FD0DC-38C4-41EE-A396-0AF8F56ED9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707070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51E10AE-A494-4BBD-AE4A-32566426A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29 avril 2021</a:t>
            </a:r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1ED300E-4CD7-410B-B31C-054CF0287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CONFIDENTIEL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E7BAD1C-D51E-4BE6-B59E-DBF82211C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0192-3BF3-4B7F-BA11-3C247FC54E02}" type="slidenum">
              <a:rPr lang="fr-CA" smtClean="0"/>
              <a:t>‹N°›</a:t>
            </a:fld>
            <a:endParaRPr lang="fr-CA"/>
          </a:p>
        </p:txBody>
      </p:sp>
      <p:pic>
        <p:nvPicPr>
          <p:cNvPr id="9" name="Image 8" descr="Une image contenant dessin&#10;&#10;Description générée automatiquement">
            <a:extLst>
              <a:ext uri="{FF2B5EF4-FFF2-40B4-BE49-F238E27FC236}">
                <a16:creationId xmlns:a16="http://schemas.microsoft.com/office/drawing/2014/main" id="{29878C3C-BE8E-4CA0-9BF8-5874050EE7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68" y="6268678"/>
            <a:ext cx="521963" cy="540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040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C82F354-A947-4B37-8F7E-81A20AEED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312CB8A-03F2-47A0-B3ED-645DAA782F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 ici pour 	ajuster tout le document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marL="1339850" marR="0" lvl="4" indent="-2651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»"/>
              <a:tabLst/>
              <a:defRPr/>
            </a:pPr>
            <a:endParaRPr kumimoji="0" lang="fr-CA" sz="12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Arial Rounded MT Bold" pitchFamily="34" charset="0"/>
              <a:ea typeface="+mn-ea"/>
              <a:cs typeface="+mn-cs"/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2A0482-69B7-4C01-B8F0-EF4AF9ABCF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29 avril 2021</a:t>
            </a:r>
            <a:endParaRPr lang="fr-CA" sz="110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AAFE939-CEF3-4FAE-8237-6B5C672EC5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CA" sz="1100"/>
              <a:t>CONFIDENTIEL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A8160B-2B59-4158-8C5E-2A678759A2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92B0192-3BF3-4B7F-BA11-3C247FC54E02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31777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61" r:id="rId8"/>
    <p:sldLayoutId id="2147483656" r:id="rId9"/>
    <p:sldLayoutId id="2147483657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rgbClr val="1C8FD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80975" indent="-215900" algn="just" defTabSz="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tabLst>
          <a:tab pos="216000" algn="l"/>
        </a:tabLst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96000" indent="-215900" algn="just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­"/>
        <a:defRPr lang="fr-FR" sz="2500" kern="1200" dirty="0" smtClean="0">
          <a:solidFill>
            <a:schemeClr val="accent4">
              <a:lumMod val="60000"/>
              <a:lumOff val="4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12000" indent="-216000" algn="just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828000" indent="-215900" algn="just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­"/>
        <a:defRPr sz="1800" kern="1200">
          <a:solidFill>
            <a:srgbClr val="1C8FD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074737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6.emf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9A6EB7-B069-4131-AE80-C437CC50B6DC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/>
              <a:t>CONFIDENTIEL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36796F3-E9BD-40AD-838F-A4677ACC1036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492B0192-3BF3-4B7F-BA11-3C247FC54E02}" type="slidenum">
              <a:rPr lang="fr-CA" smtClean="0"/>
              <a:t>1</a:t>
            </a:fld>
            <a:endParaRPr lang="fr-C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614480-3564-4497-9EEA-B1BC6F7197DD}"/>
              </a:ext>
            </a:extLst>
          </p:cNvPr>
          <p:cNvSpPr/>
          <p:nvPr/>
        </p:nvSpPr>
        <p:spPr>
          <a:xfrm>
            <a:off x="9756560" y="2370338"/>
            <a:ext cx="2444318" cy="44876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C7EDF4E3-9000-400B-A370-4A9EB2F2B8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0176" y="1512247"/>
            <a:ext cx="12080702" cy="3583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420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heme/theme1.xml><?xml version="1.0" encoding="utf-8"?>
<a:theme xmlns:a="http://schemas.openxmlformats.org/drawingml/2006/main" name="Thème Office">
  <a:themeElements>
    <a:clrScheme name="Intragaz">
      <a:dk1>
        <a:srgbClr val="FFFFFF"/>
      </a:dk1>
      <a:lt1>
        <a:srgbClr val="FFFFFF"/>
      </a:lt1>
      <a:dk2>
        <a:srgbClr val="BFBFBF"/>
      </a:dk2>
      <a:lt2>
        <a:srgbClr val="BFBFBF"/>
      </a:lt2>
      <a:accent1>
        <a:srgbClr val="91C6FB"/>
      </a:accent1>
      <a:accent2>
        <a:srgbClr val="0678EB"/>
      </a:accent2>
      <a:accent3>
        <a:srgbClr val="04509C"/>
      </a:accent3>
      <a:accent4>
        <a:srgbClr val="3F3F3F"/>
      </a:accent4>
      <a:accent5>
        <a:srgbClr val="5B9BD5"/>
      </a:accent5>
      <a:accent6>
        <a:srgbClr val="034A90"/>
      </a:accent6>
      <a:hlink>
        <a:srgbClr val="1C8FD1"/>
      </a:hlink>
      <a:folHlink>
        <a:srgbClr val="70707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 de projet" ma:contentTypeID="0x010100F6681E3BDF397F418586AC591ADC81BB0007E48B237D8BE1479796DC62C2CA900D" ma:contentTypeVersion="0" ma:contentTypeDescription="" ma:contentTypeScope="" ma:versionID="c15ebb19069b7fe27a1effe6240c2041">
  <xsd:schema xmlns:xsd="http://www.w3.org/2001/XMLSchema" xmlns:xs="http://www.w3.org/2001/XMLSchema" xmlns:p="http://schemas.microsoft.com/office/2006/metadata/properties" xmlns:ns2="a091097b-8ae3-4832-a2b2-51f9a78aeacd" xmlns:ns3="a84ed267-86d5-4fa1-a3cb-2fed497fe84f" targetNamespace="http://schemas.microsoft.com/office/2006/metadata/properties" ma:root="true" ma:fieldsID="e2927846286c168e02400fccecfeef27" ns2:_="" ns3:_="">
    <xsd:import namespace="a091097b-8ae3-4832-a2b2-51f9a78aeacd"/>
    <xsd:import namespace="a84ed267-86d5-4fa1-a3cb-2fed497fe84f"/>
    <xsd:element name="properties">
      <xsd:complexType>
        <xsd:sequence>
          <xsd:element name="documentManagement">
            <xsd:complexType>
              <xsd:all>
                <xsd:element ref="ns2:Projet"/>
                <xsd:element ref="ns2:Provenance" minOccurs="0"/>
                <xsd:element ref="ns2:Déposant"/>
                <xsd:element ref="ns2:Catégorie_x0020_de_x0020_document" minOccurs="0"/>
                <xsd:element ref="ns2:Sous-catégorie" minOccurs="0"/>
                <xsd:element ref="ns2:Phase"/>
                <xsd:element ref="ns2:Précision_x0020_de_x0020_document" minOccurs="0"/>
                <xsd:element ref="ns2:Sujet" minOccurs="0"/>
                <xsd:element ref="ns2:Cote_x0020_de_x0020_déposant" minOccurs="0"/>
                <xsd:element ref="ns2:Accés_x0020_restreint" minOccurs="0"/>
                <xsd:element ref="ns2:Cote_x0020_de_x0020_piéce" minOccurs="0"/>
                <xsd:element ref="ns2:Inscrit_x0020_au_x0020_plumitif" minOccurs="0"/>
                <xsd:element ref="ns2:Numéro_x0020_plumitif" minOccurs="0"/>
                <xsd:element ref="ns2:Diffusable_x0020_sur_x0020_le_x0020_Web" minOccurs="0"/>
                <xsd:element ref="ns2:Ne_x0020_pas_x0020_envoyer_x0020_d_x0027_alerte" minOccurs="0"/>
                <xsd:element ref="ns2:Confidentiel"/>
                <xsd:element ref="ns2:Date_x0020_de_x0020_confidentialité_x0020_relevée" minOccurs="0"/>
                <xsd:element ref="ns2:Copie_x0020_papier_x0020_reçue" minOccurs="0"/>
                <xsd:element ref="ns2:Date_x0020_de_x0020_réception_x0020_copie_x0020_papier" minOccurs="0"/>
                <xsd:element ref="ns3:_dlc_DocId" minOccurs="0"/>
                <xsd:element ref="ns3:_dlc_DocIdUrl" minOccurs="0"/>
                <xsd:element ref="ns3:_dlc_DocIdPersistId" minOccurs="0"/>
                <xsd:element ref="ns2:Hidden_UploadedBy" minOccurs="0"/>
                <xsd:element ref="ns2:Hidden_UploadedAt" minOccurs="0"/>
                <xsd:element ref="ns2:Hidden_ApprovedBy" minOccurs="0"/>
                <xsd:element ref="ns2:Hidden_ApprovedAt" minOccurs="0"/>
                <xsd:element ref="ns2:Statu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1097b-8ae3-4832-a2b2-51f9a78aeacd" elementFormDefault="qualified">
    <xsd:import namespace="http://schemas.microsoft.com/office/2006/documentManagement/types"/>
    <xsd:import namespace="http://schemas.microsoft.com/office/infopath/2007/PartnerControls"/>
    <xsd:element name="Projet" ma:index="1" ma:displayName="Projet" ma:list="{CE87CB4F-F3B1-42AD-9CE0-0125D6B4080B}" ma:internalName="Projet" ma:readOnly="false" ma:showField="Num_x00e9_ro_x0020_du_x0020_proj" ma:web="{76ddd5ea-d475-414e-8091-4675c7a4bd1a}">
      <xsd:simpleType>
        <xsd:restriction base="dms:Lookup"/>
      </xsd:simpleType>
    </xsd:element>
    <xsd:element name="Provenance" ma:index="2" nillable="true" ma:displayName="Provenance" ma:list="{3A1A4597-1672-4F84-9DE7-FBA0AEBF9CE3}" ma:internalName="Provenance" ma:showField="Title" ma:web="{76ddd5ea-d475-414e-8091-4675c7a4bd1a}">
      <xsd:simpleType>
        <xsd:restriction base="dms:Lookup"/>
      </xsd:simpleType>
    </xsd:element>
    <xsd:element name="Déposant" ma:index="3" ma:displayName="Déposant" ma:list="{A2D4550E-DC70-4FE1-8010-4C446E5D8D2C}" ma:internalName="D_x00e9_posant" ma:showField="Title" ma:web="{76ddd5ea-d475-414e-8091-4675c7a4bd1a}">
      <xsd:simpleType>
        <xsd:restriction base="dms:Lookup"/>
      </xsd:simpleType>
    </xsd:element>
    <xsd:element name="Catégorie_x0020_de_x0020_document" ma:index="4" nillable="true" ma:displayName="Catégorie de document" ma:list="{F7545102-6201-4483-9929-E858F36BE31E}" ma:internalName="Cat_x00e9_gorie_x0020_de_x0020_document" ma:showField="Title" ma:web="{76ddd5ea-d475-414e-8091-4675c7a4bd1a}">
      <xsd:simpleType>
        <xsd:restriction base="dms:Lookup"/>
      </xsd:simpleType>
    </xsd:element>
    <xsd:element name="Sous-catégorie" ma:index="5" nillable="true" ma:displayName="Sous-catégorie" ma:list="{8F61632E-9A95-48F5-95F9-D05D88255F44}" ma:internalName="Sous_x002d_cat_x00e9_gorie" ma:showField="Code" ma:web="{76ddd5ea-d475-414e-8091-4675c7a4bd1a}">
      <xsd:simpleType>
        <xsd:restriction base="dms:Lookup"/>
      </xsd:simpleType>
    </xsd:element>
    <xsd:element name="Phase" ma:index="6" ma:displayName="Phase" ma:list="{1721197D-7382-4457-968B-EC653058772A}" ma:internalName="Phase" ma:showField="Title" ma:web="{76ddd5ea-d475-414e-8091-4675c7a4bd1a}">
      <xsd:simpleType>
        <xsd:restriction base="dms:Lookup"/>
      </xsd:simpleType>
    </xsd:element>
    <xsd:element name="Précision_x0020_de_x0020_document" ma:index="7" nillable="true" ma:displayName="Précisions de document" ma:hidden="true" ma:list="{CD8F73AF-CF7D-4F56-B7C5-E37D10A86459}" ma:internalName="Pr_x00e9_cision_x0020_de_x0020_document" ma:readOnly="false" ma:showField="Title" ma:web="{76ddd5ea-d475-414e-8091-4675c7a4bd1a}">
      <xsd:simpleType>
        <xsd:restriction base="dms:Lookup"/>
      </xsd:simpleType>
    </xsd:element>
    <xsd:element name="Sujet" ma:index="8" nillable="true" ma:displayName="Sujet" ma:internalName="Sujet">
      <xsd:simpleType>
        <xsd:restriction base="dms:Note">
          <xsd:maxLength value="255"/>
        </xsd:restriction>
      </xsd:simpleType>
    </xsd:element>
    <xsd:element name="Cote_x0020_de_x0020_déposant" ma:index="9" nillable="true" ma:displayName="Cote déposant" ma:internalName="Cote_x0020_de_x0020_d_x00e9_posant">
      <xsd:simpleType>
        <xsd:restriction base="dms:Text">
          <xsd:maxLength value="255"/>
        </xsd:restriction>
      </xsd:simpleType>
    </xsd:element>
    <xsd:element name="Accés_x0020_restreint" ma:index="10" nillable="true" ma:displayName="Accès restreint" ma:default="0" ma:internalName="Acc_x00e9_s_x0020_restreint">
      <xsd:simpleType>
        <xsd:restriction base="dms:Boolean"/>
      </xsd:simpleType>
    </xsd:element>
    <xsd:element name="Cote_x0020_de_x0020_piéce" ma:index="11" nillable="true" ma:displayName="Cote de pièce" ma:internalName="Cote_x0020_de_x0020_pi_x00e9_ce">
      <xsd:simpleType>
        <xsd:restriction base="dms:Text">
          <xsd:maxLength value="255"/>
        </xsd:restriction>
      </xsd:simpleType>
    </xsd:element>
    <xsd:element name="Inscrit_x0020_au_x0020_plumitif" ma:index="12" nillable="true" ma:displayName="Inscrit au plumitif" ma:default="1" ma:internalName="Inscrit_x0020_au_x0020_plumitif">
      <xsd:simpleType>
        <xsd:restriction base="dms:Boolean"/>
      </xsd:simpleType>
    </xsd:element>
    <xsd:element name="Numéro_x0020_plumitif" ma:index="13" nillable="true" ma:displayName="Numéro plumitif" ma:decimals="0" ma:internalName="Num_x00e9_ro_x0020_plumitif">
      <xsd:simpleType>
        <xsd:restriction base="dms:Number">
          <xsd:maxInclusive value="9999"/>
          <xsd:minInclusive value="1"/>
        </xsd:restriction>
      </xsd:simpleType>
    </xsd:element>
    <xsd:element name="Diffusable_x0020_sur_x0020_le_x0020_Web" ma:index="14" nillable="true" ma:displayName="Diffusable sur le Web" ma:default="1" ma:internalName="Diffusable_x0020_sur_x0020_le_x0020_Web">
      <xsd:simpleType>
        <xsd:restriction base="dms:Boolean"/>
      </xsd:simpleType>
    </xsd:element>
    <xsd:element name="Ne_x0020_pas_x0020_envoyer_x0020_d_x0027_alerte" ma:index="15" nillable="true" ma:displayName="Ne pas envoyer d'alerte" ma:default="1" ma:internalName="Ne_x0020_pas_x0020_envoyer_x0020_d_x0027_alerte">
      <xsd:simpleType>
        <xsd:restriction base="dms:Boolean"/>
      </xsd:simpleType>
    </xsd:element>
    <xsd:element name="Confidentiel" ma:index="16" ma:displayName="Confidentiel" ma:list="{79B26B89-E55A-4B03-BEFA-7EE3A90275CF}" ma:internalName="Confidentiel" ma:showField="Title" ma:web="{76ddd5ea-d475-414e-8091-4675c7a4bd1a}">
      <xsd:simpleType>
        <xsd:restriction base="dms:Lookup"/>
      </xsd:simpleType>
    </xsd:element>
    <xsd:element name="Date_x0020_de_x0020_confidentialité_x0020_relevée" ma:index="17" nillable="true" ma:displayName="Date de confidentialité relevée" ma:format="DateOnly" ma:internalName="Date_x0020_de_x0020_confidentialit_x00e9__x0020_relev_x00e9_e">
      <xsd:simpleType>
        <xsd:restriction base="dms:DateTime"/>
      </xsd:simpleType>
    </xsd:element>
    <xsd:element name="Copie_x0020_papier_x0020_reçue" ma:index="18" nillable="true" ma:displayName="Copie papier reçue" ma:default="0" ma:internalName="Copie_x0020_papier_x0020_re_x00e7_ue">
      <xsd:simpleType>
        <xsd:restriction base="dms:Boolean"/>
      </xsd:simpleType>
    </xsd:element>
    <xsd:element name="Date_x0020_de_x0020_réception_x0020_copie_x0020_papier" ma:index="19" nillable="true" ma:displayName="Date de réception copie papier" ma:format="DateOnly" ma:internalName="Date_x0020_de_x0020_r_x00e9_ception_x0020_copie_x0020_papier">
      <xsd:simpleType>
        <xsd:restriction base="dms:DateTime"/>
      </xsd:simpleType>
    </xsd:element>
    <xsd:element name="Hidden_UploadedBy" ma:index="33" nillable="true" ma:displayName="Hidden_UploadedBy" ma:hidden="true" ma:internalName="Hidden_UploadedBy" ma:readOnly="false">
      <xsd:simpleType>
        <xsd:restriction base="dms:Text">
          <xsd:maxLength value="100"/>
        </xsd:restriction>
      </xsd:simpleType>
    </xsd:element>
    <xsd:element name="Hidden_UploadedAt" ma:index="34" nillable="true" ma:displayName="Hidden_UploadedAt" ma:default="[today]" ma:format="DateTime" ma:hidden="true" ma:internalName="Hidden_UploadedAt" ma:readOnly="false">
      <xsd:simpleType>
        <xsd:restriction base="dms:DateTime"/>
      </xsd:simpleType>
    </xsd:element>
    <xsd:element name="Hidden_ApprovedBy" ma:index="35" nillable="true" ma:displayName="Hidden_ApprovedBy" ma:hidden="true" ma:internalName="Hidden_ApprovedBy" ma:readOnly="false">
      <xsd:simpleType>
        <xsd:restriction base="dms:Text">
          <xsd:maxLength value="100"/>
        </xsd:restriction>
      </xsd:simpleType>
    </xsd:element>
    <xsd:element name="Hidden_ApprovedAt" ma:index="36" nillable="true" ma:displayName="Hidden_ApprovedAt" ma:default="[today]" ma:format="DateTime" ma:hidden="true" ma:internalName="Hidden_ApprovedAt" ma:readOnly="false">
      <xsd:simpleType>
        <xsd:restriction base="dms:DateTime"/>
      </xsd:simpleType>
    </xsd:element>
    <xsd:element name="Statut" ma:index="37" nillable="true" ma:displayName="Statut" ma:hidden="true" ma:internalName="Statut" ma:readOnly="false">
      <xsd:simpleType>
        <xsd:restriction base="dms:Text">
          <xsd:maxLength value="10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4ed267-86d5-4fa1-a3cb-2fed497fe84f" elementFormDefault="qualified">
    <xsd:import namespace="http://schemas.microsoft.com/office/2006/documentManagement/types"/>
    <xsd:import namespace="http://schemas.microsoft.com/office/infopath/2007/PartnerControls"/>
    <xsd:element name="_dlc_DocId" ma:index="22" nillable="true" ma:displayName="Valeur d’ID de document" ma:description="Valeur de l’ID de document affecté à cet élément." ma:internalName="_dlc_DocId" ma:readOnly="true">
      <xsd:simpleType>
        <xsd:restriction base="dms:Text"/>
      </xsd:simpleType>
    </xsd:element>
    <xsd:element name="_dlc_DocIdUrl" ma:index="23" nillable="true" ma:displayName="ID de document" ma:description="Lien permanent vers ce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4" nillable="true" ma:displayName="Conserver l’ID" ma:description="Conserver l’ID lors de l’ajout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Type de contenu"/>
        <xsd:element ref="dc:title" minOccurs="0" maxOccurs="1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hase xmlns="a091097b-8ae3-4832-a2b2-51f9a78aeacd">1</Phase>
    <Sujet xmlns="a091097b-8ae3-4832-a2b2-51f9a78aeacd">Intragaz-1, Document 3 - Ligne du temps</Sujet>
    <Confidentiel xmlns="a091097b-8ae3-4832-a2b2-51f9a78aeacd">3</Confidentiel>
    <Projet xmlns="a091097b-8ae3-4832-a2b2-51f9a78aeacd">475</Projet>
    <Provenance xmlns="a091097b-8ae3-4832-a2b2-51f9a78aeacd">1</Provenance>
    <Hidden_UploadedAt xmlns="a091097b-8ae3-4832-a2b2-51f9a78aeacd">2023-01-19T22:37:19+00:00</Hidden_UploadedAt>
    <Accés_x0020_restreint xmlns="a091097b-8ae3-4832-a2b2-51f9a78aeacd">false</Accés_x0020_restreint>
    <Précision_x0020_de_x0020_document xmlns="a091097b-8ae3-4832-a2b2-51f9a78aeacd" xsi:nil="true"/>
    <Déposant xmlns="a091097b-8ae3-4832-a2b2-51f9a78aeacd">88</Déposant>
    <Sous-catégorie xmlns="a091097b-8ae3-4832-a2b2-51f9a78aeacd" xsi:nil="true"/>
    <Copie_x0020_papier_x0020_reçue xmlns="a091097b-8ae3-4832-a2b2-51f9a78aeacd">false</Copie_x0020_papier_x0020_reçue>
    <Cote_x0020_de_x0020_déposant xmlns="a091097b-8ae3-4832-a2b2-51f9a78aeacd">Intragaz-1, Document 3 </Cote_x0020_de_x0020_déposant>
    <Inscrit_x0020_au_x0020_plumitif xmlns="a091097b-8ae3-4832-a2b2-51f9a78aeacd">true</Inscrit_x0020_au_x0020_plumitif>
    <Numéro_x0020_plumitif xmlns="a091097b-8ae3-4832-a2b2-51f9a78aeacd">13</Numéro_x0020_plumitif>
    <Hidden_UploadedBy xmlns="a091097b-8ae3-4832-a2b2-51f9a78aeacd" xsi:nil="true"/>
    <Hidden_ApprovedBy xmlns="a091097b-8ae3-4832-a2b2-51f9a78aeacd" xsi:nil="true"/>
    <Statut xmlns="a091097b-8ae3-4832-a2b2-51f9a78aeacd" xsi:nil="true"/>
    <Catégorie_x0020_de_x0020_document xmlns="a091097b-8ae3-4832-a2b2-51f9a78aeacd">32</Catégorie_x0020_de_x0020_document>
    <Date_x0020_de_x0020_confidentialité_x0020_relevée xmlns="a091097b-8ae3-4832-a2b2-51f9a78aeacd" xsi:nil="true"/>
    <Hidden_ApprovedAt xmlns="a091097b-8ae3-4832-a2b2-51f9a78aeacd">2023-01-19T22:37:19+00:00</Hidden_ApprovedAt>
    <Cote_x0020_de_x0020_piéce xmlns="a091097b-8ae3-4832-a2b2-51f9a78aeacd">B-0012</Cote_x0020_de_x0020_piéce>
    <Diffusable_x0020_sur_x0020_le_x0020_Web xmlns="a091097b-8ae3-4832-a2b2-51f9a78aeacd">true</Diffusable_x0020_sur_x0020_le_x0020_Web>
    <Date_x0020_de_x0020_réception_x0020_copie_x0020_papier xmlns="a091097b-8ae3-4832-a2b2-51f9a78aeacd" xsi:nil="true"/>
    <Ne_x0020_pas_x0020_envoyer_x0020_d_x0027_alerte xmlns="a091097b-8ae3-4832-a2b2-51f9a78aeacd">false</Ne_x0020_pas_x0020_envoyer_x0020_d_x0027_alerte>
    <_dlc_DocId xmlns="a84ed267-86d5-4fa1-a3cb-2fed497fe84f">W2HFWTQUJJY6-1872453367-20</_dlc_DocId>
    <_dlc_DocIdUrl xmlns="a84ed267-86d5-4fa1-a3cb-2fed497fe84f">
      <Url>http://s10mtlweb:8081/475/_layouts/15/DocIdRedir.aspx?ID=W2HFWTQUJJY6-1872453367-20</Url>
      <Description>W2HFWTQUJJY6-1872453367-20</Description>
    </_dlc_DocIdUrl>
  </documentManagement>
</p:properties>
</file>

<file path=customXml/itemProps1.xml><?xml version="1.0" encoding="utf-8"?>
<ds:datastoreItem xmlns:ds="http://schemas.openxmlformats.org/officeDocument/2006/customXml" ds:itemID="{CB081408-DF0F-46DC-8E29-726FE98C6C92}"/>
</file>

<file path=customXml/itemProps2.xml><?xml version="1.0" encoding="utf-8"?>
<ds:datastoreItem xmlns:ds="http://schemas.openxmlformats.org/officeDocument/2006/customXml" ds:itemID="{284199B5-2459-407B-AE91-20D607D1E7ED}"/>
</file>

<file path=customXml/itemProps3.xml><?xml version="1.0" encoding="utf-8"?>
<ds:datastoreItem xmlns:ds="http://schemas.openxmlformats.org/officeDocument/2006/customXml" ds:itemID="{D532B517-DF95-4509-95E4-72655051BFA4}"/>
</file>

<file path=customXml/itemProps4.xml><?xml version="1.0" encoding="utf-8"?>
<ds:datastoreItem xmlns:ds="http://schemas.openxmlformats.org/officeDocument/2006/customXml" ds:itemID="{3BF27001-8C4E-40B9-B18E-7621DAFE704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2057</TotalTime>
  <Words>3</Words>
  <Application>Microsoft Office PowerPoint</Application>
  <PresentationFormat>Grand écran</PresentationFormat>
  <Paragraphs>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Arial Rounded MT Bold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Rencontre semestrielle Intragaz</dc:title>
  <dc:subject>Intragaz-1, Document 3 - Ligne du temps</dc:subject>
  <dc:creator>Marie-Claude Duguay</dc:creator>
  <cp:lastModifiedBy>Georgescu, Adina-Cristina</cp:lastModifiedBy>
  <cp:revision>11</cp:revision>
  <dcterms:created xsi:type="dcterms:W3CDTF">2020-10-26T11:57:47Z</dcterms:created>
  <dcterms:modified xsi:type="dcterms:W3CDTF">2021-06-03T01:30:36Z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0x010100F6681E3BDF397F418586AC591ADC81BB0007E48B237D8BE1479796DC62C2CA900D</vt:lpwstr>
  </property>
  <property fmtid="{D5CDD505-2E9C-101B-9397-08002B2CF9AE}" pid="4" name="Order">
    <vt:r8>5820200</vt:r8>
  </property>
  <property fmtid="{D5CDD505-2E9C-101B-9397-08002B2CF9AE}" pid="5" name="_dlc_DocIdItemGuid">
    <vt:lpwstr>a24dafc6-5776-401a-ab9d-e853aabb1156</vt:lpwstr>
  </property>
</Properties>
</file>