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73" r:id="rId7"/>
    <p:sldId id="299" r:id="rId8"/>
    <p:sldId id="300" r:id="rId9"/>
    <p:sldId id="301" r:id="rId10"/>
    <p:sldId id="307" r:id="rId11"/>
    <p:sldId id="310" r:id="rId12"/>
    <p:sldId id="305" r:id="rId13"/>
    <p:sldId id="302" r:id="rId14"/>
    <p:sldId id="309" r:id="rId15"/>
    <p:sldId id="287" r:id="rId16"/>
    <p:sldId id="303" r:id="rId17"/>
    <p:sldId id="304" r:id="rId18"/>
    <p:sldId id="308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trand Schepper" initials="BS" lastIdx="6" clrIdx="0"/>
  <p:cmAuthor id="2" name="Franklin" initials="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3C9862-C906-4D19-9FD5-AF2BEFA68D1C}" v="3" dt="2023-01-24T20:19:30.200"/>
    <p1510:client id="{A3270B3F-72DF-40DA-A558-F300AD1538F8}" v="2" dt="2023-01-25T03:40:38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3" autoAdjust="0"/>
    <p:restoredTop sz="94660"/>
  </p:normalViewPr>
  <p:slideViewPr>
    <p:cSldViewPr>
      <p:cViewPr varScale="1">
        <p:scale>
          <a:sx n="107" d="100"/>
          <a:sy n="107" d="100"/>
        </p:scale>
        <p:origin x="149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e Cloutier" userId="f9dc5b17-f2bc-4c1e-994e-63bb41535d3a" providerId="ADAL" clId="{A3270B3F-72DF-40DA-A558-F300AD1538F8}"/>
    <pc:docChg chg="undo redo custSel addSld modSld">
      <pc:chgData name="Camille Cloutier" userId="f9dc5b17-f2bc-4c1e-994e-63bb41535d3a" providerId="ADAL" clId="{A3270B3F-72DF-40DA-A558-F300AD1538F8}" dt="2023-01-25T12:27:33.306" v="2257" actId="20577"/>
      <pc:docMkLst>
        <pc:docMk/>
      </pc:docMkLst>
      <pc:sldChg chg="modSp mod">
        <pc:chgData name="Camille Cloutier" userId="f9dc5b17-f2bc-4c1e-994e-63bb41535d3a" providerId="ADAL" clId="{A3270B3F-72DF-40DA-A558-F300AD1538F8}" dt="2023-01-25T03:09:15.660" v="692" actId="20577"/>
        <pc:sldMkLst>
          <pc:docMk/>
          <pc:sldMk cId="2032651447" sldId="256"/>
        </pc:sldMkLst>
        <pc:spChg chg="mod">
          <ac:chgData name="Camille Cloutier" userId="f9dc5b17-f2bc-4c1e-994e-63bb41535d3a" providerId="ADAL" clId="{A3270B3F-72DF-40DA-A558-F300AD1538F8}" dt="2023-01-25T03:09:15.660" v="692" actId="20577"/>
          <ac:spMkLst>
            <pc:docMk/>
            <pc:sldMk cId="2032651447" sldId="256"/>
            <ac:spMk id="2" creationId="{00000000-0000-0000-0000-000000000000}"/>
          </ac:spMkLst>
        </pc:spChg>
      </pc:sldChg>
      <pc:sldChg chg="modSp mod">
        <pc:chgData name="Camille Cloutier" userId="f9dc5b17-f2bc-4c1e-994e-63bb41535d3a" providerId="ADAL" clId="{A3270B3F-72DF-40DA-A558-F300AD1538F8}" dt="2023-01-25T04:00:19.770" v="2181" actId="1076"/>
        <pc:sldMkLst>
          <pc:docMk/>
          <pc:sldMk cId="2536890739" sldId="273"/>
        </pc:sldMkLst>
        <pc:spChg chg="mod">
          <ac:chgData name="Camille Cloutier" userId="f9dc5b17-f2bc-4c1e-994e-63bb41535d3a" providerId="ADAL" clId="{A3270B3F-72DF-40DA-A558-F300AD1538F8}" dt="2023-01-25T04:00:19.770" v="2181" actId="1076"/>
          <ac:spMkLst>
            <pc:docMk/>
            <pc:sldMk cId="2536890739" sldId="273"/>
            <ac:spMk id="2" creationId="{00000000-0000-0000-0000-000000000000}"/>
          </ac:spMkLst>
        </pc:spChg>
        <pc:spChg chg="mod">
          <ac:chgData name="Camille Cloutier" userId="f9dc5b17-f2bc-4c1e-994e-63bb41535d3a" providerId="ADAL" clId="{A3270B3F-72DF-40DA-A558-F300AD1538F8}" dt="2023-01-25T04:00:17.896" v="2180" actId="1076"/>
          <ac:spMkLst>
            <pc:docMk/>
            <pc:sldMk cId="2536890739" sldId="273"/>
            <ac:spMk id="3" creationId="{00000000-0000-0000-0000-000000000000}"/>
          </ac:spMkLst>
        </pc:spChg>
      </pc:sldChg>
      <pc:sldChg chg="modSp mod">
        <pc:chgData name="Camille Cloutier" userId="f9dc5b17-f2bc-4c1e-994e-63bb41535d3a" providerId="ADAL" clId="{A3270B3F-72DF-40DA-A558-F300AD1538F8}" dt="2023-01-25T04:00:49.615" v="2185"/>
        <pc:sldMkLst>
          <pc:docMk/>
          <pc:sldMk cId="3005265355" sldId="299"/>
        </pc:sldMkLst>
        <pc:spChg chg="mod replST">
          <ac:chgData name="Camille Cloutier" userId="f9dc5b17-f2bc-4c1e-994e-63bb41535d3a" providerId="ADAL" clId="{A3270B3F-72DF-40DA-A558-F300AD1538F8}" dt="2023-01-25T04:00:49.602" v="2182"/>
          <ac:spMkLst>
            <pc:docMk/>
            <pc:sldMk cId="3005265355" sldId="299"/>
            <ac:spMk id="3" creationId="{00000000-0000-0000-0000-000000000000}"/>
          </ac:spMkLst>
        </pc:spChg>
        <pc:spChg chg="replST">
          <ac:chgData name="Camille Cloutier" userId="f9dc5b17-f2bc-4c1e-994e-63bb41535d3a" providerId="ADAL" clId="{A3270B3F-72DF-40DA-A558-F300AD1538F8}" dt="2023-01-25T04:00:49.614" v="2184"/>
          <ac:spMkLst>
            <pc:docMk/>
            <pc:sldMk cId="3005265355" sldId="299"/>
            <ac:spMk id="7" creationId="{00000000-0000-0000-0000-000000000000}"/>
          </ac:spMkLst>
        </pc:spChg>
        <pc:spChg chg="replST">
          <ac:chgData name="Camille Cloutier" userId="f9dc5b17-f2bc-4c1e-994e-63bb41535d3a" providerId="ADAL" clId="{A3270B3F-72DF-40DA-A558-F300AD1538F8}" dt="2023-01-25T04:00:49.615" v="2185"/>
          <ac:spMkLst>
            <pc:docMk/>
            <pc:sldMk cId="3005265355" sldId="299"/>
            <ac:spMk id="9" creationId="{2F531884-D00A-F53F-4969-778E4550510D}"/>
          </ac:spMkLst>
        </pc:spChg>
        <pc:picChg chg="replST">
          <ac:chgData name="Camille Cloutier" userId="f9dc5b17-f2bc-4c1e-994e-63bb41535d3a" providerId="ADAL" clId="{A3270B3F-72DF-40DA-A558-F300AD1538F8}" dt="2023-01-25T04:00:49.612" v="2183"/>
          <ac:picMkLst>
            <pc:docMk/>
            <pc:sldMk cId="3005265355" sldId="299"/>
            <ac:picMk id="6" creationId="{00000000-0000-0000-0000-000000000000}"/>
          </ac:picMkLst>
        </pc:picChg>
      </pc:sldChg>
      <pc:sldChg chg="modSp mod">
        <pc:chgData name="Camille Cloutier" userId="f9dc5b17-f2bc-4c1e-994e-63bb41535d3a" providerId="ADAL" clId="{A3270B3F-72DF-40DA-A558-F300AD1538F8}" dt="2023-01-24T23:23:51.335" v="637" actId="20577"/>
        <pc:sldMkLst>
          <pc:docMk/>
          <pc:sldMk cId="1495964830" sldId="300"/>
        </pc:sldMkLst>
        <pc:spChg chg="mod">
          <ac:chgData name="Camille Cloutier" userId="f9dc5b17-f2bc-4c1e-994e-63bb41535d3a" providerId="ADAL" clId="{A3270B3F-72DF-40DA-A558-F300AD1538F8}" dt="2023-01-24T23:23:51.335" v="637" actId="20577"/>
          <ac:spMkLst>
            <pc:docMk/>
            <pc:sldMk cId="1495964830" sldId="300"/>
            <ac:spMk id="3" creationId="{00000000-0000-0000-0000-000000000000}"/>
          </ac:spMkLst>
        </pc:spChg>
      </pc:sldChg>
      <pc:sldChg chg="addSp delSp modSp mod">
        <pc:chgData name="Camille Cloutier" userId="f9dc5b17-f2bc-4c1e-994e-63bb41535d3a" providerId="ADAL" clId="{A3270B3F-72DF-40DA-A558-F300AD1538F8}" dt="2023-01-25T04:00:49.627" v="2187"/>
        <pc:sldMkLst>
          <pc:docMk/>
          <pc:sldMk cId="2611431815" sldId="301"/>
        </pc:sldMkLst>
        <pc:spChg chg="mod">
          <ac:chgData name="Camille Cloutier" userId="f9dc5b17-f2bc-4c1e-994e-63bb41535d3a" providerId="ADAL" clId="{A3270B3F-72DF-40DA-A558-F300AD1538F8}" dt="2023-01-24T23:19:59.057" v="578" actId="207"/>
          <ac:spMkLst>
            <pc:docMk/>
            <pc:sldMk cId="2611431815" sldId="301"/>
            <ac:spMk id="2" creationId="{00000000-0000-0000-0000-000000000000}"/>
          </ac:spMkLst>
        </pc:spChg>
        <pc:spChg chg="del mod">
          <ac:chgData name="Camille Cloutier" userId="f9dc5b17-f2bc-4c1e-994e-63bb41535d3a" providerId="ADAL" clId="{A3270B3F-72DF-40DA-A558-F300AD1538F8}" dt="2023-01-24T21:20:19.930" v="53" actId="22"/>
          <ac:spMkLst>
            <pc:docMk/>
            <pc:sldMk cId="2611431815" sldId="301"/>
            <ac:spMk id="3" creationId="{00000000-0000-0000-0000-000000000000}"/>
          </ac:spMkLst>
        </pc:spChg>
        <pc:spChg chg="add mod replST">
          <ac:chgData name="Camille Cloutier" userId="f9dc5b17-f2bc-4c1e-994e-63bb41535d3a" providerId="ADAL" clId="{A3270B3F-72DF-40DA-A558-F300AD1538F8}" dt="2023-01-25T04:00:49.627" v="2187"/>
          <ac:spMkLst>
            <pc:docMk/>
            <pc:sldMk cId="2611431815" sldId="301"/>
            <ac:spMk id="8" creationId="{DA13A8D0-85E3-9F9A-B4E8-147D2CE98945}"/>
          </ac:spMkLst>
        </pc:spChg>
        <pc:picChg chg="add mod ord replST">
          <ac:chgData name="Camille Cloutier" userId="f9dc5b17-f2bc-4c1e-994e-63bb41535d3a" providerId="ADAL" clId="{A3270B3F-72DF-40DA-A558-F300AD1538F8}" dt="2023-01-25T04:00:49.623" v="2186"/>
          <ac:picMkLst>
            <pc:docMk/>
            <pc:sldMk cId="2611431815" sldId="301"/>
            <ac:picMk id="5" creationId="{DE948469-B807-2998-3080-8D80707C2BA2}"/>
          </ac:picMkLst>
        </pc:picChg>
      </pc:sldChg>
      <pc:sldChg chg="addSp delSp modSp mod">
        <pc:chgData name="Camille Cloutier" userId="f9dc5b17-f2bc-4c1e-994e-63bb41535d3a" providerId="ADAL" clId="{A3270B3F-72DF-40DA-A558-F300AD1538F8}" dt="2023-01-25T03:44:28.646" v="1320" actId="20577"/>
        <pc:sldMkLst>
          <pc:docMk/>
          <pc:sldMk cId="2955143925" sldId="302"/>
        </pc:sldMkLst>
        <pc:spChg chg="add del mod">
          <ac:chgData name="Camille Cloutier" userId="f9dc5b17-f2bc-4c1e-994e-63bb41535d3a" providerId="ADAL" clId="{A3270B3F-72DF-40DA-A558-F300AD1538F8}" dt="2023-01-25T03:44:28.646" v="1320" actId="20577"/>
          <ac:spMkLst>
            <pc:docMk/>
            <pc:sldMk cId="2955143925" sldId="302"/>
            <ac:spMk id="3" creationId="{00000000-0000-0000-0000-000000000000}"/>
          </ac:spMkLst>
        </pc:spChg>
        <pc:spChg chg="add del mod">
          <ac:chgData name="Camille Cloutier" userId="f9dc5b17-f2bc-4c1e-994e-63bb41535d3a" providerId="ADAL" clId="{A3270B3F-72DF-40DA-A558-F300AD1538F8}" dt="2023-01-24T21:28:51.781" v="507" actId="21"/>
          <ac:spMkLst>
            <pc:docMk/>
            <pc:sldMk cId="2955143925" sldId="302"/>
            <ac:spMk id="5" creationId="{AE1271F4-744A-2978-AB25-D0B0DEFDE043}"/>
          </ac:spMkLst>
        </pc:spChg>
      </pc:sldChg>
      <pc:sldChg chg="modSp mod">
        <pc:chgData name="Camille Cloutier" userId="f9dc5b17-f2bc-4c1e-994e-63bb41535d3a" providerId="ADAL" clId="{A3270B3F-72DF-40DA-A558-F300AD1538F8}" dt="2023-01-25T12:26:16.448" v="2208" actId="20577"/>
        <pc:sldMkLst>
          <pc:docMk/>
          <pc:sldMk cId="4183637300" sldId="303"/>
        </pc:sldMkLst>
        <pc:spChg chg="mod">
          <ac:chgData name="Camille Cloutier" userId="f9dc5b17-f2bc-4c1e-994e-63bb41535d3a" providerId="ADAL" clId="{A3270B3F-72DF-40DA-A558-F300AD1538F8}" dt="2023-01-25T12:26:16.448" v="2208" actId="20577"/>
          <ac:spMkLst>
            <pc:docMk/>
            <pc:sldMk cId="4183637300" sldId="303"/>
            <ac:spMk id="3" creationId="{00000000-0000-0000-0000-000000000000}"/>
          </ac:spMkLst>
        </pc:spChg>
      </pc:sldChg>
      <pc:sldChg chg="modSp mod">
        <pc:chgData name="Camille Cloutier" userId="f9dc5b17-f2bc-4c1e-994e-63bb41535d3a" providerId="ADAL" clId="{A3270B3F-72DF-40DA-A558-F300AD1538F8}" dt="2023-01-25T12:26:23.641" v="2216" actId="20577"/>
        <pc:sldMkLst>
          <pc:docMk/>
          <pc:sldMk cId="2487094834" sldId="304"/>
        </pc:sldMkLst>
        <pc:spChg chg="mod">
          <ac:chgData name="Camille Cloutier" userId="f9dc5b17-f2bc-4c1e-994e-63bb41535d3a" providerId="ADAL" clId="{A3270B3F-72DF-40DA-A558-F300AD1538F8}" dt="2023-01-25T12:26:23.641" v="2216" actId="20577"/>
          <ac:spMkLst>
            <pc:docMk/>
            <pc:sldMk cId="2487094834" sldId="304"/>
            <ac:spMk id="3" creationId="{00000000-0000-0000-0000-000000000000}"/>
          </ac:spMkLst>
        </pc:spChg>
      </pc:sldChg>
      <pc:sldChg chg="modSp mod">
        <pc:chgData name="Camille Cloutier" userId="f9dc5b17-f2bc-4c1e-994e-63bb41535d3a" providerId="ADAL" clId="{A3270B3F-72DF-40DA-A558-F300AD1538F8}" dt="2023-01-25T03:47:01.422" v="1412" actId="20577"/>
        <pc:sldMkLst>
          <pc:docMk/>
          <pc:sldMk cId="2173347863" sldId="305"/>
        </pc:sldMkLst>
        <pc:spChg chg="mod">
          <ac:chgData name="Camille Cloutier" userId="f9dc5b17-f2bc-4c1e-994e-63bb41535d3a" providerId="ADAL" clId="{A3270B3F-72DF-40DA-A558-F300AD1538F8}" dt="2023-01-25T03:47:01.422" v="1412" actId="20577"/>
          <ac:spMkLst>
            <pc:docMk/>
            <pc:sldMk cId="2173347863" sldId="305"/>
            <ac:spMk id="3" creationId="{00000000-0000-0000-0000-000000000000}"/>
          </ac:spMkLst>
        </pc:spChg>
      </pc:sldChg>
      <pc:sldChg chg="modSp mod">
        <pc:chgData name="Camille Cloutier" userId="f9dc5b17-f2bc-4c1e-994e-63bb41535d3a" providerId="ADAL" clId="{A3270B3F-72DF-40DA-A558-F300AD1538F8}" dt="2023-01-25T03:55:34.346" v="1701" actId="20577"/>
        <pc:sldMkLst>
          <pc:docMk/>
          <pc:sldMk cId="400802810" sldId="307"/>
        </pc:sldMkLst>
        <pc:spChg chg="mod">
          <ac:chgData name="Camille Cloutier" userId="f9dc5b17-f2bc-4c1e-994e-63bb41535d3a" providerId="ADAL" clId="{A3270B3F-72DF-40DA-A558-F300AD1538F8}" dt="2023-01-25T03:55:34.346" v="1701" actId="20577"/>
          <ac:spMkLst>
            <pc:docMk/>
            <pc:sldMk cId="400802810" sldId="307"/>
            <ac:spMk id="3" creationId="{00000000-0000-0000-0000-000000000000}"/>
          </ac:spMkLst>
        </pc:spChg>
      </pc:sldChg>
      <pc:sldChg chg="modSp mod">
        <pc:chgData name="Camille Cloutier" userId="f9dc5b17-f2bc-4c1e-994e-63bb41535d3a" providerId="ADAL" clId="{A3270B3F-72DF-40DA-A558-F300AD1538F8}" dt="2023-01-25T12:26:29.929" v="2217" actId="123"/>
        <pc:sldMkLst>
          <pc:docMk/>
          <pc:sldMk cId="2242347929" sldId="308"/>
        </pc:sldMkLst>
        <pc:spChg chg="mod">
          <ac:chgData name="Camille Cloutier" userId="f9dc5b17-f2bc-4c1e-994e-63bb41535d3a" providerId="ADAL" clId="{A3270B3F-72DF-40DA-A558-F300AD1538F8}" dt="2023-01-25T12:26:29.929" v="2217" actId="123"/>
          <ac:spMkLst>
            <pc:docMk/>
            <pc:sldMk cId="2242347929" sldId="308"/>
            <ac:spMk id="3" creationId="{00000000-0000-0000-0000-000000000000}"/>
          </ac:spMkLst>
        </pc:spChg>
      </pc:sldChg>
      <pc:sldChg chg="modSp add mod">
        <pc:chgData name="Camille Cloutier" userId="f9dc5b17-f2bc-4c1e-994e-63bb41535d3a" providerId="ADAL" clId="{A3270B3F-72DF-40DA-A558-F300AD1538F8}" dt="2023-01-25T12:27:33.306" v="2257" actId="20577"/>
        <pc:sldMkLst>
          <pc:docMk/>
          <pc:sldMk cId="1712961502" sldId="309"/>
        </pc:sldMkLst>
        <pc:spChg chg="mod">
          <ac:chgData name="Camille Cloutier" userId="f9dc5b17-f2bc-4c1e-994e-63bb41535d3a" providerId="ADAL" clId="{A3270B3F-72DF-40DA-A558-F300AD1538F8}" dt="2023-01-25T12:27:33.306" v="2257" actId="20577"/>
          <ac:spMkLst>
            <pc:docMk/>
            <pc:sldMk cId="1712961502" sldId="309"/>
            <ac:spMk id="3" creationId="{00000000-0000-0000-0000-000000000000}"/>
          </ac:spMkLst>
        </pc:spChg>
      </pc:sldChg>
      <pc:sldChg chg="modSp add mod">
        <pc:chgData name="Camille Cloutier" userId="f9dc5b17-f2bc-4c1e-994e-63bb41535d3a" providerId="ADAL" clId="{A3270B3F-72DF-40DA-A558-F300AD1538F8}" dt="2023-01-25T03:55:04.369" v="1610" actId="5793"/>
        <pc:sldMkLst>
          <pc:docMk/>
          <pc:sldMk cId="999301786" sldId="310"/>
        </pc:sldMkLst>
        <pc:spChg chg="mod">
          <ac:chgData name="Camille Cloutier" userId="f9dc5b17-f2bc-4c1e-994e-63bb41535d3a" providerId="ADAL" clId="{A3270B3F-72DF-40DA-A558-F300AD1538F8}" dt="2023-01-25T03:55:04.369" v="1610" actId="5793"/>
          <ac:spMkLst>
            <pc:docMk/>
            <pc:sldMk cId="999301786" sldId="310"/>
            <ac:spMk id="3" creationId="{00000000-0000-0000-0000-000000000000}"/>
          </ac:spMkLst>
        </pc:spChg>
      </pc:sldChg>
    </pc:docChg>
  </pc:docChgLst>
  <pc:docChgLst>
    <pc:chgData name="Camille Cloutier" userId="f9dc5b17-f2bc-4c1e-994e-63bb41535d3a" providerId="ADAL" clId="{8B3C9862-C906-4D19-9FD5-AF2BEFA68D1C}"/>
    <pc:docChg chg="undo redo custSel addSld delSld modSld">
      <pc:chgData name="Camille Cloutier" userId="f9dc5b17-f2bc-4c1e-994e-63bb41535d3a" providerId="ADAL" clId="{8B3C9862-C906-4D19-9FD5-AF2BEFA68D1C}" dt="2023-01-24T20:33:26.953" v="1000" actId="20577"/>
      <pc:docMkLst>
        <pc:docMk/>
      </pc:docMkLst>
      <pc:sldChg chg="modSp mod">
        <pc:chgData name="Camille Cloutier" userId="f9dc5b17-f2bc-4c1e-994e-63bb41535d3a" providerId="ADAL" clId="{8B3C9862-C906-4D19-9FD5-AF2BEFA68D1C}" dt="2023-01-24T20:03:37.091" v="2" actId="20577"/>
        <pc:sldMkLst>
          <pc:docMk/>
          <pc:sldMk cId="2032651447" sldId="256"/>
        </pc:sldMkLst>
        <pc:spChg chg="mod">
          <ac:chgData name="Camille Cloutier" userId="f9dc5b17-f2bc-4c1e-994e-63bb41535d3a" providerId="ADAL" clId="{8B3C9862-C906-4D19-9FD5-AF2BEFA68D1C}" dt="2023-01-24T20:03:37.091" v="2" actId="20577"/>
          <ac:spMkLst>
            <pc:docMk/>
            <pc:sldMk cId="2032651447" sldId="256"/>
            <ac:spMk id="7" creationId="{00000000-0000-0000-0000-000000000000}"/>
          </ac:spMkLst>
        </pc:spChg>
      </pc:sldChg>
      <pc:sldChg chg="modSp mod">
        <pc:chgData name="Camille Cloutier" userId="f9dc5b17-f2bc-4c1e-994e-63bb41535d3a" providerId="ADAL" clId="{8B3C9862-C906-4D19-9FD5-AF2BEFA68D1C}" dt="2023-01-24T20:08:50.574" v="143" actId="20577"/>
        <pc:sldMkLst>
          <pc:docMk/>
          <pc:sldMk cId="3455975455" sldId="257"/>
        </pc:sldMkLst>
        <pc:spChg chg="mod">
          <ac:chgData name="Camille Cloutier" userId="f9dc5b17-f2bc-4c1e-994e-63bb41535d3a" providerId="ADAL" clId="{8B3C9862-C906-4D19-9FD5-AF2BEFA68D1C}" dt="2023-01-24T20:08:50.574" v="143" actId="20577"/>
          <ac:spMkLst>
            <pc:docMk/>
            <pc:sldMk cId="3455975455" sldId="257"/>
            <ac:spMk id="3" creationId="{00000000-0000-0000-0000-000000000000}"/>
          </ac:spMkLst>
        </pc:spChg>
      </pc:sldChg>
      <pc:sldChg chg="modSp mod">
        <pc:chgData name="Camille Cloutier" userId="f9dc5b17-f2bc-4c1e-994e-63bb41535d3a" providerId="ADAL" clId="{8B3C9862-C906-4D19-9FD5-AF2BEFA68D1C}" dt="2023-01-24T20:19:22.001" v="846" actId="123"/>
        <pc:sldMkLst>
          <pc:docMk/>
          <pc:sldMk cId="2536890739" sldId="273"/>
        </pc:sldMkLst>
        <pc:spChg chg="mod">
          <ac:chgData name="Camille Cloutier" userId="f9dc5b17-f2bc-4c1e-994e-63bb41535d3a" providerId="ADAL" clId="{8B3C9862-C906-4D19-9FD5-AF2BEFA68D1C}" dt="2023-01-24T20:19:22.001" v="846" actId="123"/>
          <ac:spMkLst>
            <pc:docMk/>
            <pc:sldMk cId="2536890739" sldId="273"/>
            <ac:spMk id="2" creationId="{00000000-0000-0000-0000-000000000000}"/>
          </ac:spMkLst>
        </pc:spChg>
        <pc:spChg chg="mod">
          <ac:chgData name="Camille Cloutier" userId="f9dc5b17-f2bc-4c1e-994e-63bb41535d3a" providerId="ADAL" clId="{8B3C9862-C906-4D19-9FD5-AF2BEFA68D1C}" dt="2023-01-24T20:09:04.890" v="150" actId="207"/>
          <ac:spMkLst>
            <pc:docMk/>
            <pc:sldMk cId="2536890739" sldId="273"/>
            <ac:spMk id="3" creationId="{00000000-0000-0000-0000-000000000000}"/>
          </ac:spMkLst>
        </pc:spChg>
      </pc:sldChg>
      <pc:sldChg chg="modSp mod">
        <pc:chgData name="Camille Cloutier" userId="f9dc5b17-f2bc-4c1e-994e-63bb41535d3a" providerId="ADAL" clId="{8B3C9862-C906-4D19-9FD5-AF2BEFA68D1C}" dt="2023-01-24T20:21:08.770" v="906" actId="5793"/>
        <pc:sldMkLst>
          <pc:docMk/>
          <pc:sldMk cId="538093440" sldId="287"/>
        </pc:sldMkLst>
        <pc:spChg chg="mod">
          <ac:chgData name="Camille Cloutier" userId="f9dc5b17-f2bc-4c1e-994e-63bb41535d3a" providerId="ADAL" clId="{8B3C9862-C906-4D19-9FD5-AF2BEFA68D1C}" dt="2023-01-24T20:20:19.038" v="871" actId="20577"/>
          <ac:spMkLst>
            <pc:docMk/>
            <pc:sldMk cId="538093440" sldId="287"/>
            <ac:spMk id="2" creationId="{00000000-0000-0000-0000-000000000000}"/>
          </ac:spMkLst>
        </pc:spChg>
        <pc:spChg chg="mod">
          <ac:chgData name="Camille Cloutier" userId="f9dc5b17-f2bc-4c1e-994e-63bb41535d3a" providerId="ADAL" clId="{8B3C9862-C906-4D19-9FD5-AF2BEFA68D1C}" dt="2023-01-24T20:21:08.770" v="906" actId="5793"/>
          <ac:spMkLst>
            <pc:docMk/>
            <pc:sldMk cId="538093440" sldId="287"/>
            <ac:spMk id="3" creationId="{00000000-0000-0000-0000-000000000000}"/>
          </ac:spMkLst>
        </pc:spChg>
      </pc:sldChg>
      <pc:sldChg chg="addSp delSp modSp mod">
        <pc:chgData name="Camille Cloutier" userId="f9dc5b17-f2bc-4c1e-994e-63bb41535d3a" providerId="ADAL" clId="{8B3C9862-C906-4D19-9FD5-AF2BEFA68D1C}" dt="2023-01-24T20:19:36.565" v="851" actId="1076"/>
        <pc:sldMkLst>
          <pc:docMk/>
          <pc:sldMk cId="3005265355" sldId="299"/>
        </pc:sldMkLst>
        <pc:spChg chg="del">
          <ac:chgData name="Camille Cloutier" userId="f9dc5b17-f2bc-4c1e-994e-63bb41535d3a" providerId="ADAL" clId="{8B3C9862-C906-4D19-9FD5-AF2BEFA68D1C}" dt="2023-01-24T20:19:28.253" v="847" actId="478"/>
          <ac:spMkLst>
            <pc:docMk/>
            <pc:sldMk cId="3005265355" sldId="299"/>
            <ac:spMk id="2" creationId="{00000000-0000-0000-0000-000000000000}"/>
          </ac:spMkLst>
        </pc:spChg>
        <pc:spChg chg="mod">
          <ac:chgData name="Camille Cloutier" userId="f9dc5b17-f2bc-4c1e-994e-63bb41535d3a" providerId="ADAL" clId="{8B3C9862-C906-4D19-9FD5-AF2BEFA68D1C}" dt="2023-01-24T20:10:52.908" v="189" actId="207"/>
          <ac:spMkLst>
            <pc:docMk/>
            <pc:sldMk cId="3005265355" sldId="299"/>
            <ac:spMk id="3" creationId="{00000000-0000-0000-0000-000000000000}"/>
          </ac:spMkLst>
        </pc:spChg>
        <pc:spChg chg="add del mod">
          <ac:chgData name="Camille Cloutier" userId="f9dc5b17-f2bc-4c1e-994e-63bb41535d3a" providerId="ADAL" clId="{8B3C9862-C906-4D19-9FD5-AF2BEFA68D1C}" dt="2023-01-24T20:19:30.200" v="850"/>
          <ac:spMkLst>
            <pc:docMk/>
            <pc:sldMk cId="3005265355" sldId="299"/>
            <ac:spMk id="5" creationId="{06FDAAEA-1278-2F63-FA2B-5032E361A3AE}"/>
          </ac:spMkLst>
        </pc:spChg>
        <pc:spChg chg="add del mod">
          <ac:chgData name="Camille Cloutier" userId="f9dc5b17-f2bc-4c1e-994e-63bb41535d3a" providerId="ADAL" clId="{8B3C9862-C906-4D19-9FD5-AF2BEFA68D1C}" dt="2023-01-24T20:19:29.501" v="849"/>
          <ac:spMkLst>
            <pc:docMk/>
            <pc:sldMk cId="3005265355" sldId="299"/>
            <ac:spMk id="8" creationId="{5F7EE368-E9A9-411C-F483-8E0D97FA2C22}"/>
          </ac:spMkLst>
        </pc:spChg>
        <pc:spChg chg="add mod">
          <ac:chgData name="Camille Cloutier" userId="f9dc5b17-f2bc-4c1e-994e-63bb41535d3a" providerId="ADAL" clId="{8B3C9862-C906-4D19-9FD5-AF2BEFA68D1C}" dt="2023-01-24T20:19:36.565" v="851" actId="1076"/>
          <ac:spMkLst>
            <pc:docMk/>
            <pc:sldMk cId="3005265355" sldId="299"/>
            <ac:spMk id="9" creationId="{2F531884-D00A-F53F-4969-778E4550510D}"/>
          </ac:spMkLst>
        </pc:spChg>
      </pc:sldChg>
      <pc:sldChg chg="modSp mod">
        <pc:chgData name="Camille Cloutier" userId="f9dc5b17-f2bc-4c1e-994e-63bb41535d3a" providerId="ADAL" clId="{8B3C9862-C906-4D19-9FD5-AF2BEFA68D1C}" dt="2023-01-24T20:19:44.333" v="856" actId="20577"/>
        <pc:sldMkLst>
          <pc:docMk/>
          <pc:sldMk cId="1495964830" sldId="300"/>
        </pc:sldMkLst>
        <pc:spChg chg="mod">
          <ac:chgData name="Camille Cloutier" userId="f9dc5b17-f2bc-4c1e-994e-63bb41535d3a" providerId="ADAL" clId="{8B3C9862-C906-4D19-9FD5-AF2BEFA68D1C}" dt="2023-01-24T20:19:44.333" v="856" actId="20577"/>
          <ac:spMkLst>
            <pc:docMk/>
            <pc:sldMk cId="1495964830" sldId="300"/>
            <ac:spMk id="2" creationId="{00000000-0000-0000-0000-000000000000}"/>
          </ac:spMkLst>
        </pc:spChg>
        <pc:spChg chg="mod">
          <ac:chgData name="Camille Cloutier" userId="f9dc5b17-f2bc-4c1e-994e-63bb41535d3a" providerId="ADAL" clId="{8B3C9862-C906-4D19-9FD5-AF2BEFA68D1C}" dt="2023-01-24T20:11:01.878" v="190"/>
          <ac:spMkLst>
            <pc:docMk/>
            <pc:sldMk cId="1495964830" sldId="300"/>
            <ac:spMk id="3" creationId="{00000000-0000-0000-0000-000000000000}"/>
          </ac:spMkLst>
        </pc:spChg>
      </pc:sldChg>
      <pc:sldChg chg="modSp mod">
        <pc:chgData name="Camille Cloutier" userId="f9dc5b17-f2bc-4c1e-994e-63bb41535d3a" providerId="ADAL" clId="{8B3C9862-C906-4D19-9FD5-AF2BEFA68D1C}" dt="2023-01-24T20:32:17.917" v="931" actId="207"/>
        <pc:sldMkLst>
          <pc:docMk/>
          <pc:sldMk cId="2611431815" sldId="301"/>
        </pc:sldMkLst>
        <pc:spChg chg="mod">
          <ac:chgData name="Camille Cloutier" userId="f9dc5b17-f2bc-4c1e-994e-63bb41535d3a" providerId="ADAL" clId="{8B3C9862-C906-4D19-9FD5-AF2BEFA68D1C}" dt="2023-01-24T20:19:55.419" v="859" actId="20577"/>
          <ac:spMkLst>
            <pc:docMk/>
            <pc:sldMk cId="2611431815" sldId="301"/>
            <ac:spMk id="2" creationId="{00000000-0000-0000-0000-000000000000}"/>
          </ac:spMkLst>
        </pc:spChg>
        <pc:spChg chg="mod">
          <ac:chgData name="Camille Cloutier" userId="f9dc5b17-f2bc-4c1e-994e-63bb41535d3a" providerId="ADAL" clId="{8B3C9862-C906-4D19-9FD5-AF2BEFA68D1C}" dt="2023-01-24T20:32:17.917" v="931" actId="207"/>
          <ac:spMkLst>
            <pc:docMk/>
            <pc:sldMk cId="2611431815" sldId="301"/>
            <ac:spMk id="3" creationId="{00000000-0000-0000-0000-000000000000}"/>
          </ac:spMkLst>
        </pc:spChg>
      </pc:sldChg>
      <pc:sldChg chg="modSp mod">
        <pc:chgData name="Camille Cloutier" userId="f9dc5b17-f2bc-4c1e-994e-63bb41535d3a" providerId="ADAL" clId="{8B3C9862-C906-4D19-9FD5-AF2BEFA68D1C}" dt="2023-01-24T20:33:26.953" v="1000" actId="20577"/>
        <pc:sldMkLst>
          <pc:docMk/>
          <pc:sldMk cId="2955143925" sldId="302"/>
        </pc:sldMkLst>
        <pc:spChg chg="mod">
          <ac:chgData name="Camille Cloutier" userId="f9dc5b17-f2bc-4c1e-994e-63bb41535d3a" providerId="ADAL" clId="{8B3C9862-C906-4D19-9FD5-AF2BEFA68D1C}" dt="2023-01-24T20:20:13.576" v="868" actId="20577"/>
          <ac:spMkLst>
            <pc:docMk/>
            <pc:sldMk cId="2955143925" sldId="302"/>
            <ac:spMk id="2" creationId="{00000000-0000-0000-0000-000000000000}"/>
          </ac:spMkLst>
        </pc:spChg>
        <pc:spChg chg="mod">
          <ac:chgData name="Camille Cloutier" userId="f9dc5b17-f2bc-4c1e-994e-63bb41535d3a" providerId="ADAL" clId="{8B3C9862-C906-4D19-9FD5-AF2BEFA68D1C}" dt="2023-01-24T20:33:26.953" v="1000" actId="20577"/>
          <ac:spMkLst>
            <pc:docMk/>
            <pc:sldMk cId="2955143925" sldId="302"/>
            <ac:spMk id="3" creationId="{00000000-0000-0000-0000-000000000000}"/>
          </ac:spMkLst>
        </pc:spChg>
      </pc:sldChg>
      <pc:sldChg chg="modSp mod">
        <pc:chgData name="Camille Cloutier" userId="f9dc5b17-f2bc-4c1e-994e-63bb41535d3a" providerId="ADAL" clId="{8B3C9862-C906-4D19-9FD5-AF2BEFA68D1C}" dt="2023-01-24T20:20:24.263" v="874" actId="20577"/>
        <pc:sldMkLst>
          <pc:docMk/>
          <pc:sldMk cId="4183637300" sldId="303"/>
        </pc:sldMkLst>
        <pc:spChg chg="mod">
          <ac:chgData name="Camille Cloutier" userId="f9dc5b17-f2bc-4c1e-994e-63bb41535d3a" providerId="ADAL" clId="{8B3C9862-C906-4D19-9FD5-AF2BEFA68D1C}" dt="2023-01-24T20:20:24.263" v="874" actId="20577"/>
          <ac:spMkLst>
            <pc:docMk/>
            <pc:sldMk cId="4183637300" sldId="303"/>
            <ac:spMk id="2" creationId="{00000000-0000-0000-0000-000000000000}"/>
          </ac:spMkLst>
        </pc:spChg>
      </pc:sldChg>
      <pc:sldChg chg="modSp mod">
        <pc:chgData name="Camille Cloutier" userId="f9dc5b17-f2bc-4c1e-994e-63bb41535d3a" providerId="ADAL" clId="{8B3C9862-C906-4D19-9FD5-AF2BEFA68D1C}" dt="2023-01-24T20:20:31.640" v="879" actId="20577"/>
        <pc:sldMkLst>
          <pc:docMk/>
          <pc:sldMk cId="2487094834" sldId="304"/>
        </pc:sldMkLst>
        <pc:spChg chg="mod">
          <ac:chgData name="Camille Cloutier" userId="f9dc5b17-f2bc-4c1e-994e-63bb41535d3a" providerId="ADAL" clId="{8B3C9862-C906-4D19-9FD5-AF2BEFA68D1C}" dt="2023-01-24T20:20:31.640" v="879" actId="20577"/>
          <ac:spMkLst>
            <pc:docMk/>
            <pc:sldMk cId="2487094834" sldId="304"/>
            <ac:spMk id="2" creationId="{00000000-0000-0000-0000-000000000000}"/>
          </ac:spMkLst>
        </pc:spChg>
      </pc:sldChg>
      <pc:sldChg chg="modSp add mod">
        <pc:chgData name="Camille Cloutier" userId="f9dc5b17-f2bc-4c1e-994e-63bb41535d3a" providerId="ADAL" clId="{8B3C9862-C906-4D19-9FD5-AF2BEFA68D1C}" dt="2023-01-24T20:33:06.959" v="997" actId="20577"/>
        <pc:sldMkLst>
          <pc:docMk/>
          <pc:sldMk cId="2173347863" sldId="305"/>
        </pc:sldMkLst>
        <pc:spChg chg="mod">
          <ac:chgData name="Camille Cloutier" userId="f9dc5b17-f2bc-4c1e-994e-63bb41535d3a" providerId="ADAL" clId="{8B3C9862-C906-4D19-9FD5-AF2BEFA68D1C}" dt="2023-01-24T20:20:07.780" v="865" actId="20577"/>
          <ac:spMkLst>
            <pc:docMk/>
            <pc:sldMk cId="2173347863" sldId="305"/>
            <ac:spMk id="2" creationId="{00000000-0000-0000-0000-000000000000}"/>
          </ac:spMkLst>
        </pc:spChg>
        <pc:spChg chg="mod">
          <ac:chgData name="Camille Cloutier" userId="f9dc5b17-f2bc-4c1e-994e-63bb41535d3a" providerId="ADAL" clId="{8B3C9862-C906-4D19-9FD5-AF2BEFA68D1C}" dt="2023-01-24T20:33:06.959" v="997" actId="20577"/>
          <ac:spMkLst>
            <pc:docMk/>
            <pc:sldMk cId="2173347863" sldId="305"/>
            <ac:spMk id="3" creationId="{00000000-0000-0000-0000-000000000000}"/>
          </ac:spMkLst>
        </pc:spChg>
      </pc:sldChg>
      <pc:sldChg chg="new del">
        <pc:chgData name="Camille Cloutier" userId="f9dc5b17-f2bc-4c1e-994e-63bb41535d3a" providerId="ADAL" clId="{8B3C9862-C906-4D19-9FD5-AF2BEFA68D1C}" dt="2023-01-24T20:12:37.463" v="285" actId="47"/>
        <pc:sldMkLst>
          <pc:docMk/>
          <pc:sldMk cId="116806379" sldId="306"/>
        </pc:sldMkLst>
      </pc:sldChg>
      <pc:sldChg chg="modSp add mod">
        <pc:chgData name="Camille Cloutier" userId="f9dc5b17-f2bc-4c1e-994e-63bb41535d3a" providerId="ADAL" clId="{8B3C9862-C906-4D19-9FD5-AF2BEFA68D1C}" dt="2023-01-24T20:31:22.186" v="914" actId="6549"/>
        <pc:sldMkLst>
          <pc:docMk/>
          <pc:sldMk cId="400802810" sldId="307"/>
        </pc:sldMkLst>
        <pc:spChg chg="mod">
          <ac:chgData name="Camille Cloutier" userId="f9dc5b17-f2bc-4c1e-994e-63bb41535d3a" providerId="ADAL" clId="{8B3C9862-C906-4D19-9FD5-AF2BEFA68D1C}" dt="2023-01-24T20:20:00.455" v="862" actId="20577"/>
          <ac:spMkLst>
            <pc:docMk/>
            <pc:sldMk cId="400802810" sldId="307"/>
            <ac:spMk id="2" creationId="{00000000-0000-0000-0000-000000000000}"/>
          </ac:spMkLst>
        </pc:spChg>
        <pc:spChg chg="mod">
          <ac:chgData name="Camille Cloutier" userId="f9dc5b17-f2bc-4c1e-994e-63bb41535d3a" providerId="ADAL" clId="{8B3C9862-C906-4D19-9FD5-AF2BEFA68D1C}" dt="2023-01-24T20:31:22.186" v="914" actId="6549"/>
          <ac:spMkLst>
            <pc:docMk/>
            <pc:sldMk cId="400802810" sldId="307"/>
            <ac:spMk id="3" creationId="{00000000-0000-0000-0000-000000000000}"/>
          </ac:spMkLst>
        </pc:spChg>
      </pc:sldChg>
      <pc:sldChg chg="modSp add mod">
        <pc:chgData name="Camille Cloutier" userId="f9dc5b17-f2bc-4c1e-994e-63bb41535d3a" providerId="ADAL" clId="{8B3C9862-C906-4D19-9FD5-AF2BEFA68D1C}" dt="2023-01-24T20:22:27.139" v="913" actId="207"/>
        <pc:sldMkLst>
          <pc:docMk/>
          <pc:sldMk cId="2242347929" sldId="308"/>
        </pc:sldMkLst>
        <pc:spChg chg="mod">
          <ac:chgData name="Camille Cloutier" userId="f9dc5b17-f2bc-4c1e-994e-63bb41535d3a" providerId="ADAL" clId="{8B3C9862-C906-4D19-9FD5-AF2BEFA68D1C}" dt="2023-01-24T20:22:27.139" v="913" actId="207"/>
          <ac:spMkLst>
            <pc:docMk/>
            <pc:sldMk cId="2242347929" sldId="30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B0006-85B2-4209-B273-A92406562ACF}" type="datetimeFigureOut">
              <a:rPr lang="fr-CA" smtClean="0"/>
              <a:t>2023-01-25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F6F39-6C70-4AA8-B36B-E1CB22EA3DB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35691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8DF63-7295-4F91-A928-E66074404BE8}" type="datetimeFigureOut">
              <a:rPr lang="fr-CA" smtClean="0"/>
              <a:t>2023-01-25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86E9A-9B85-4220-AE77-EE4EE75ED59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28799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286E9A-9B85-4220-AE77-EE4EE75ED59C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7219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86E9A-9B85-4220-AE77-EE4EE75ED59C}" type="slidenum">
              <a:rPr lang="fr-CA" smtClean="0"/>
              <a:t>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579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16AA-05FA-482A-86B2-4CE62935D7E0}" type="datetime1">
              <a:rPr lang="fr-CA" smtClean="0"/>
              <a:t>2023-01-25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404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9353-CC37-4099-B584-993F8AE3A88D}" type="datetime1">
              <a:rPr lang="fr-CA" smtClean="0"/>
              <a:t>2023-01-25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198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E70D-2506-40B5-8649-C59305586775}" type="datetime1">
              <a:rPr lang="fr-CA" smtClean="0"/>
              <a:t>2023-01-25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8218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49B8-CE87-4116-894C-68C5518CC0FE}" type="datetime1">
              <a:rPr lang="fr-CA" smtClean="0"/>
              <a:t>2023-01-25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151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84DC-2020-495B-AD99-0232B6B90CD5}" type="datetime1">
              <a:rPr lang="fr-CA" smtClean="0"/>
              <a:t>2023-01-25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8995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5FF4-A4BB-46DF-AE35-A58BF0CC238C}" type="datetime1">
              <a:rPr lang="fr-CA" smtClean="0"/>
              <a:t>2023-01-25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0052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9704-CE17-4A9E-AF22-0EBACF2C7F64}" type="datetime1">
              <a:rPr lang="fr-CA" smtClean="0"/>
              <a:t>2023-01-25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197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B968-B98E-4274-9E10-26E7E9B351EF}" type="datetime1">
              <a:rPr lang="fr-CA" smtClean="0"/>
              <a:t>2023-01-25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425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83E-3193-4AFA-8214-84DFDE4FB9F4}" type="datetime1">
              <a:rPr lang="fr-CA" smtClean="0"/>
              <a:t>2023-01-25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822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0B96-0217-47FF-B4D8-3D8085648910}" type="datetime1">
              <a:rPr lang="fr-CA" smtClean="0"/>
              <a:t>2023-01-25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24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84E9-7AC6-4AE9-B54E-7ADA7C386F44}" type="datetime1">
              <a:rPr lang="fr-CA" smtClean="0"/>
              <a:t>2023-01-25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059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E12F-2994-4F78-BB78-F35DE62A8726}" type="datetime1">
              <a:rPr lang="fr-CA" smtClean="0"/>
              <a:t>2023-01-25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980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2D8D-76C6-4CD6-9C81-F5662796DDA9}" type="datetime1">
              <a:rPr lang="fr-CA" smtClean="0"/>
              <a:t>2023-01-25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10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F9E8-21CD-4849-A863-657A5AB48D10}" type="datetime1">
              <a:rPr lang="fr-CA" smtClean="0"/>
              <a:t>2023-01-25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817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4E3B-453F-42D1-B21A-F9A1E840656B}" type="datetime1">
              <a:rPr lang="fr-CA" smtClean="0"/>
              <a:t>2023-01-25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449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9393-638F-4E96-8FBD-D2AF539F974A}" type="datetime1">
              <a:rPr lang="fr-CA" smtClean="0"/>
              <a:t>2023-01-25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312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95E00-9456-43E2-A59E-5256E67D49E7}" type="datetime1">
              <a:rPr lang="fr-CA" smtClean="0"/>
              <a:t>2023-01-25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F3F546-C265-4891-BA7A-877EB6DC8C7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541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microsoft.com/office/2007/relationships/hdphoto" Target="../media/hdphoto1.wdp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microsoft.com/office/2007/relationships/hdphoto" Target="../media/hdphoto1.wdp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microsoft.com/office/2007/relationships/hdphoto" Target="../media/hdphoto1.wdp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microsoft.com/office/2007/relationships/hdphoto" Target="../media/hdphoto1.wdp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microsoft.com/office/2007/relationships/hdphoto" Target="../media/hdphoto1.wdp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7" Type="http://schemas.microsoft.com/office/2007/relationships/hdphoto" Target="../media/hdphoto1.wdp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7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microsoft.com/office/2007/relationships/hdphoto" Target="../media/hdphoto1.wdp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microsoft.com/office/2007/relationships/hdphoto" Target="../media/hdphoto1.wdp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microsoft.com/office/2007/relationships/hdphoto" Target="../media/hdphoto1.wdp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4.xml"/><Relationship Id="rId7" Type="http://schemas.openxmlformats.org/officeDocument/2006/relationships/image" Target="../media/image2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microsoft.com/office/2007/relationships/hdphoto" Target="../media/hdphoto1.wdp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microsoft.com/office/2007/relationships/hdphoto" Target="../media/hdphoto1.wdp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microsoft.com/office/2007/relationships/hdphoto" Target="../media/hdphoto1.wdp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88641"/>
            <a:ext cx="8350696" cy="3024335"/>
          </a:xfrm>
        </p:spPr>
        <p:txBody>
          <a:bodyPr>
            <a:noAutofit/>
          </a:bodyPr>
          <a:lstStyle/>
          <a:p>
            <a:r>
              <a:rPr lang="fr-CA" sz="2300" dirty="0">
                <a:solidFill>
                  <a:schemeClr val="tx1"/>
                </a:solidFill>
              </a:rPr>
              <a:t>Régie de l’Énergie - R-4213-2022, phase 1</a:t>
            </a:r>
            <a:br>
              <a:rPr lang="fr-CA" sz="2300" b="1" dirty="0">
                <a:solidFill>
                  <a:schemeClr val="tx1"/>
                </a:solidFill>
              </a:rPr>
            </a:br>
            <a:r>
              <a:rPr lang="fr-CA" sz="2300" dirty="0">
                <a:solidFill>
                  <a:schemeClr val="tx1"/>
                </a:solidFill>
              </a:rPr>
              <a:t>Énergir</a:t>
            </a:r>
            <a:r>
              <a:rPr lang="fr-CA" sz="2300" b="1" dirty="0">
                <a:solidFill>
                  <a:schemeClr val="tx1"/>
                </a:solidFill>
              </a:rPr>
              <a:t> </a:t>
            </a:r>
            <a:r>
              <a:rPr lang="fr-CA" sz="2300" dirty="0">
                <a:solidFill>
                  <a:schemeClr val="tx1"/>
                </a:solidFill>
              </a:rPr>
              <a:t>- Demande d’approbation du plan d’approvisionnement et de modification des Conditions de services et Tarif à compter du 1er octobre 2023</a:t>
            </a:r>
            <a:br>
              <a:rPr lang="fr-CA" sz="2400" dirty="0">
                <a:solidFill>
                  <a:schemeClr val="tx1"/>
                </a:solidFill>
              </a:rPr>
            </a:br>
            <a:br>
              <a:rPr lang="fr-CA" sz="2400" dirty="0">
                <a:solidFill>
                  <a:schemeClr val="tx1"/>
                </a:solidFill>
              </a:rPr>
            </a:br>
            <a:endParaRPr lang="fr-CA" sz="2400" u="sng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942416" y="4005064"/>
            <a:ext cx="6600451" cy="1898599"/>
          </a:xfrm>
        </p:spPr>
        <p:txBody>
          <a:bodyPr>
            <a:noAutofit/>
          </a:bodyPr>
          <a:lstStyle/>
          <a:p>
            <a:r>
              <a:rPr lang="fr-CA" sz="3200" b="1" cap="small" dirty="0">
                <a:solidFill>
                  <a:schemeClr val="tx1"/>
                </a:solidFill>
              </a:rPr>
              <a:t>Présentation du ROEÉ</a:t>
            </a:r>
          </a:p>
          <a:p>
            <a:r>
              <a:rPr lang="fr-CA" sz="2000" b="1" dirty="0">
                <a:solidFill>
                  <a:schemeClr val="tx1"/>
                </a:solidFill>
              </a:rPr>
              <a:t>Jean-Pierre Finet, analyste</a:t>
            </a:r>
          </a:p>
          <a:p>
            <a:r>
              <a:rPr lang="fr-CA" b="1" dirty="0">
                <a:solidFill>
                  <a:schemeClr val="tx1"/>
                </a:solidFill>
              </a:rPr>
              <a:t>Le 25 janvier 2023</a:t>
            </a: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395536" y="4509120"/>
            <a:ext cx="584978" cy="365125"/>
          </a:xfrm>
        </p:spPr>
        <p:txBody>
          <a:bodyPr/>
          <a:lstStyle/>
          <a:p>
            <a:r>
              <a:rPr lang="fr-CA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32651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19672" y="620688"/>
            <a:ext cx="6805223" cy="936104"/>
          </a:xfrm>
        </p:spPr>
        <p:txBody>
          <a:bodyPr>
            <a:noAutofit/>
          </a:bodyPr>
          <a:lstStyle/>
          <a:p>
            <a:r>
              <a:rPr lang="fr-CA" sz="2400" b="1" dirty="0">
                <a:solidFill>
                  <a:schemeClr val="accent1"/>
                </a:solidFill>
              </a:rPr>
              <a:t>1. </a:t>
            </a:r>
            <a:r>
              <a:rPr lang="fr-CA" sz="2400" b="1" dirty="0"/>
              <a:t>RÉDUCTION DE 40 À 20 ANS DE LA PÉRIODE CONSIDÉRÉE POUR LA PROJECTION DES VOLUMES ET DES REVENUS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69855" y="2173718"/>
            <a:ext cx="7704855" cy="4343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400" b="1" dirty="0">
                <a:solidFill>
                  <a:schemeClr val="accent1"/>
                </a:solidFill>
              </a:rPr>
              <a:t>1.2. </a:t>
            </a:r>
            <a:r>
              <a:rPr lang="fr-CA" sz="2400" b="1" dirty="0"/>
              <a:t>LES PARAMÈTRES MODIFIÉS</a:t>
            </a:r>
          </a:p>
          <a:p>
            <a:pPr lvl="1"/>
            <a:r>
              <a:rPr lang="fr-CA" sz="1800" dirty="0"/>
              <a:t>Réduction de 40 à 20 ans de la période utilisée pour l’estimation des revenus basée entre autres sur une durée de vie utile des équipements d’environ 20 ans</a:t>
            </a:r>
          </a:p>
          <a:p>
            <a:pPr lvl="1"/>
            <a:endParaRPr lang="fr-CA" sz="1800" dirty="0"/>
          </a:p>
          <a:p>
            <a:pPr lvl="1"/>
            <a:r>
              <a:rPr lang="fr-CA" sz="1800" dirty="0"/>
              <a:t>Enjeu de cohérence avec la durée de vie utile des équipements de 15 ans utilisée dans le cadre du dossier R-4169-2021 (offre biénergie)</a:t>
            </a: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5143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19672" y="620688"/>
            <a:ext cx="6805223" cy="936104"/>
          </a:xfrm>
        </p:spPr>
        <p:txBody>
          <a:bodyPr>
            <a:noAutofit/>
          </a:bodyPr>
          <a:lstStyle/>
          <a:p>
            <a:r>
              <a:rPr lang="fr-CA" sz="2400" b="1" dirty="0">
                <a:solidFill>
                  <a:schemeClr val="accent1"/>
                </a:solidFill>
              </a:rPr>
              <a:t>1. </a:t>
            </a:r>
            <a:r>
              <a:rPr lang="fr-CA" sz="2400" b="1" dirty="0"/>
              <a:t>RÉDUCTION DE 40 À 20 ANS DE LA PÉRIODE CONSIDÉRÉE POUR LA PROJECTION DES VOLUMES ET DES REVENUS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69855" y="2060848"/>
            <a:ext cx="7704855" cy="4343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400" b="1" dirty="0">
                <a:solidFill>
                  <a:schemeClr val="accent1"/>
                </a:solidFill>
              </a:rPr>
              <a:t>1.2. </a:t>
            </a:r>
            <a:r>
              <a:rPr lang="fr-CA" sz="2400" b="1" dirty="0"/>
              <a:t>LES PARAMÈTRES MODIFIÉS</a:t>
            </a:r>
          </a:p>
          <a:p>
            <a:r>
              <a:rPr lang="fr-CA" sz="2400" b="1" dirty="0"/>
              <a:t>RECOMMANDATION</a:t>
            </a:r>
          </a:p>
          <a:p>
            <a:pPr lvl="1" algn="just"/>
            <a:r>
              <a:rPr lang="fr-CA" sz="1800" dirty="0"/>
              <a:t>Réduction de 40 à 15 ans dans le présent dossier, ou</a:t>
            </a:r>
          </a:p>
          <a:p>
            <a:pPr lvl="1" algn="just"/>
            <a:r>
              <a:rPr lang="fr-CA" sz="1800" dirty="0"/>
              <a:t>Révision de 15 à 20 ans dans R-4169-2021, ou</a:t>
            </a:r>
          </a:p>
          <a:p>
            <a:pPr lvl="1" algn="just"/>
            <a:r>
              <a:rPr lang="fr-CA" sz="1800" dirty="0"/>
              <a:t>Subsidiairement, prendre acte que les projections de la phase 1 du dossier  R-4169-2021, incluant les réductions de GES anticipées, ne sont pas fondées sur les données mises en preuve par </a:t>
            </a:r>
            <a:r>
              <a:rPr lang="fr-CA" sz="1800" dirty="0" err="1"/>
              <a:t>Énergir</a:t>
            </a:r>
            <a:r>
              <a:rPr lang="fr-CA" sz="1800" dirty="0"/>
              <a:t> quant à la durée de vie utile des équipements de chauffage au gaz</a:t>
            </a:r>
          </a:p>
          <a:p>
            <a:pPr marL="457200" lvl="1" indent="0">
              <a:buNone/>
            </a:pPr>
            <a:r>
              <a:rPr lang="fr-CA" sz="1800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2961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75656" y="620688"/>
            <a:ext cx="7093255" cy="823443"/>
          </a:xfrm>
        </p:spPr>
        <p:txBody>
          <a:bodyPr>
            <a:noAutofit/>
          </a:bodyPr>
          <a:lstStyle/>
          <a:p>
            <a:r>
              <a:rPr lang="fr-CA" sz="2400" b="1" dirty="0">
                <a:solidFill>
                  <a:schemeClr val="accent1"/>
                </a:solidFill>
              </a:rPr>
              <a:t>2. </a:t>
            </a:r>
            <a:r>
              <a:rPr lang="fr-CA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EXAMEN DU SUIVI DEMANDÉ AU PARAGRAPHE 194 DE LA DÉCISION D-2022-098</a:t>
            </a:r>
            <a:endParaRPr lang="fr-CA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87624" y="1700809"/>
            <a:ext cx="7848872" cy="5040559"/>
          </a:xfrm>
        </p:spPr>
        <p:txBody>
          <a:bodyPr>
            <a:normAutofit lnSpcReduction="10000"/>
          </a:bodyPr>
          <a:lstStyle/>
          <a:p>
            <a:pPr marL="400050"/>
            <a:r>
              <a:rPr lang="fr-CA" sz="2400" b="1" dirty="0"/>
              <a:t>Demande de la Régie</a:t>
            </a:r>
          </a:p>
          <a:p>
            <a:pPr marL="800100" lvl="1"/>
            <a:r>
              <a:rPr lang="fr-CA" sz="2200" dirty="0"/>
              <a:t>Ajout de critères de garanties additionnelles aux projets d’extension de réseau afin d’assurer la rentabilité et la viabilité de tels projets à moyen et à long terme</a:t>
            </a:r>
          </a:p>
          <a:p>
            <a:pPr marL="400050"/>
            <a:r>
              <a:rPr lang="fr-CA" sz="2400" b="1" dirty="0"/>
              <a:t>Proposition d’</a:t>
            </a:r>
            <a:r>
              <a:rPr lang="fr-CA" sz="2400" b="1" dirty="0" err="1"/>
              <a:t>Énergir</a:t>
            </a:r>
            <a:endParaRPr lang="fr-CA" sz="2400" b="1" dirty="0"/>
          </a:p>
          <a:p>
            <a:pPr marL="800100" lvl="1"/>
            <a:r>
              <a:rPr lang="fr-CA" sz="2200" dirty="0"/>
              <a:t>Préfère considérer cette possibilité au cas par cas. </a:t>
            </a:r>
          </a:p>
          <a:p>
            <a:pPr marL="800100" lvl="1"/>
            <a:r>
              <a:rPr lang="fr-CA" sz="2200" dirty="0"/>
              <a:t>Avance que, de toute façon…</a:t>
            </a:r>
          </a:p>
          <a:p>
            <a:pPr marL="1200150" lvl="2"/>
            <a:r>
              <a:rPr lang="fr-CA" sz="2000" dirty="0"/>
              <a:t>Indice de profitabilité minimal</a:t>
            </a:r>
          </a:p>
          <a:p>
            <a:pPr marL="1200150" lvl="2"/>
            <a:r>
              <a:rPr lang="fr-CA" sz="2000" dirty="0"/>
              <a:t>Diminution attendue du soutien financier du gouvernement du Québec</a:t>
            </a:r>
          </a:p>
          <a:p>
            <a:pPr marL="1200150" lvl="2"/>
            <a:r>
              <a:rPr lang="fr-CA" sz="2000" dirty="0"/>
              <a:t>Outils réglementaires</a:t>
            </a:r>
          </a:p>
          <a:p>
            <a:pPr marL="1200150" lvl="2"/>
            <a:r>
              <a:rPr lang="fr-CA" sz="2000" dirty="0"/>
              <a:t>Garantie par un tiers</a:t>
            </a:r>
          </a:p>
          <a:p>
            <a:pPr lvl="1"/>
            <a:endParaRPr lang="fr-CA" sz="22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8093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75656" y="620688"/>
            <a:ext cx="7093255" cy="823443"/>
          </a:xfrm>
        </p:spPr>
        <p:txBody>
          <a:bodyPr>
            <a:noAutofit/>
          </a:bodyPr>
          <a:lstStyle/>
          <a:p>
            <a:r>
              <a:rPr lang="fr-CA" sz="2400" b="1" dirty="0">
                <a:solidFill>
                  <a:schemeClr val="accent1"/>
                </a:solidFill>
              </a:rPr>
              <a:t>2. </a:t>
            </a:r>
            <a:r>
              <a:rPr lang="fr-CA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EXAMEN DU SUIVI DEMANDÉ AU PARAGRAPHE 194 DE LA DÉCISION D-2022-098</a:t>
            </a:r>
            <a:endParaRPr lang="fr-CA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23526" y="1560763"/>
            <a:ext cx="7848872" cy="5297237"/>
          </a:xfrm>
        </p:spPr>
        <p:txBody>
          <a:bodyPr>
            <a:normAutofit/>
          </a:bodyPr>
          <a:lstStyle/>
          <a:p>
            <a:pPr marL="400050"/>
            <a:r>
              <a:rPr lang="fr-CA" sz="2400" b="1" dirty="0"/>
              <a:t>Selon le ROEÉ</a:t>
            </a:r>
          </a:p>
          <a:p>
            <a:pPr marL="800100" lvl="1"/>
            <a:r>
              <a:rPr lang="fr-CA" sz="1800" dirty="0"/>
              <a:t>La proposition d’</a:t>
            </a:r>
            <a:r>
              <a:rPr lang="fr-CA" sz="1800" dirty="0" err="1"/>
              <a:t>Énergir</a:t>
            </a:r>
            <a:r>
              <a:rPr lang="fr-CA" sz="1800" dirty="0"/>
              <a:t> ne répond pas à la demande de la Régie d’assurer la rentabilité des projets de prolongement de réseau</a:t>
            </a:r>
          </a:p>
          <a:p>
            <a:pPr marL="457200" lvl="1" indent="0">
              <a:buNone/>
            </a:pPr>
            <a:r>
              <a:rPr lang="fr-CA" sz="2200" b="1" dirty="0">
                <a:solidFill>
                  <a:schemeClr val="accent1"/>
                </a:solidFill>
              </a:rPr>
              <a:t>2.1. </a:t>
            </a:r>
            <a:r>
              <a:rPr lang="fr-CA" sz="2200" b="1" dirty="0"/>
              <a:t>Seuil minimal de rentabilité</a:t>
            </a:r>
          </a:p>
          <a:p>
            <a:pPr lvl="2"/>
            <a:r>
              <a:rPr lang="fr-CA" sz="2000" dirty="0"/>
              <a:t>Ne permet pas à lui seul d’assurer la rentabilité du projet </a:t>
            </a:r>
          </a:p>
          <a:p>
            <a:pPr marL="457200" lvl="1" indent="0">
              <a:buNone/>
            </a:pPr>
            <a:r>
              <a:rPr lang="fr-CA" sz="2200" b="1" dirty="0">
                <a:solidFill>
                  <a:schemeClr val="accent1"/>
                </a:solidFill>
              </a:rPr>
              <a:t>2.2. </a:t>
            </a:r>
            <a:r>
              <a:rPr lang="fr-CA" sz="2200" b="1" dirty="0"/>
              <a:t>L’aide gouvernementale aux prolongements du réseau gazier</a:t>
            </a:r>
            <a:endParaRPr lang="fr-CA" sz="2000" b="1" dirty="0"/>
          </a:p>
          <a:p>
            <a:pPr lvl="2"/>
            <a:r>
              <a:rPr lang="fr-CA" sz="2000" dirty="0"/>
              <a:t>L’aide gouvernementale ne saurait constituer un indicateur susceptible de fournir une « garantie additionnelle » au sens de la décision D-2022-098</a:t>
            </a:r>
          </a:p>
          <a:p>
            <a:pPr lvl="2"/>
            <a:r>
              <a:rPr lang="fr-CA" sz="2000" dirty="0"/>
              <a:t>Plus de 15 M$ d’aide additionnelle prévue d’ici 2026</a:t>
            </a: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3637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75656" y="620688"/>
            <a:ext cx="7093255" cy="823443"/>
          </a:xfrm>
        </p:spPr>
        <p:txBody>
          <a:bodyPr>
            <a:noAutofit/>
          </a:bodyPr>
          <a:lstStyle/>
          <a:p>
            <a:r>
              <a:rPr lang="fr-CA" sz="2400" b="1" dirty="0">
                <a:solidFill>
                  <a:schemeClr val="accent1"/>
                </a:solidFill>
              </a:rPr>
              <a:t>2. </a:t>
            </a:r>
            <a:r>
              <a:rPr lang="fr-CA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EXAMEN DU SUIVI DEMANDÉ AU PARAGRAPHE 194 DE LA DÉCISION D-2022-098</a:t>
            </a:r>
            <a:endParaRPr lang="fr-CA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87624" y="1916832"/>
            <a:ext cx="7848872" cy="5297237"/>
          </a:xfrm>
        </p:spPr>
        <p:txBody>
          <a:bodyPr>
            <a:normAutofit/>
          </a:bodyPr>
          <a:lstStyle/>
          <a:p>
            <a:pPr marL="400050"/>
            <a:r>
              <a:rPr lang="fr-CA" sz="2400" b="1" dirty="0"/>
              <a:t>Selon le ROEÉ</a:t>
            </a:r>
          </a:p>
          <a:p>
            <a:pPr marL="457200" lvl="1" indent="0">
              <a:buNone/>
            </a:pPr>
            <a:r>
              <a:rPr lang="fr-CA" sz="2200" b="1" dirty="0">
                <a:solidFill>
                  <a:schemeClr val="accent1"/>
                </a:solidFill>
              </a:rPr>
              <a:t>2.3. </a:t>
            </a:r>
            <a:r>
              <a:rPr lang="fr-CA" sz="2200" b="1" dirty="0"/>
              <a:t>Les limites des outils réglementaires</a:t>
            </a:r>
          </a:p>
          <a:p>
            <a:pPr lvl="2"/>
            <a:r>
              <a:rPr lang="fr-CA" sz="1800" dirty="0"/>
              <a:t>Portée limitée de l’OMA</a:t>
            </a:r>
          </a:p>
          <a:p>
            <a:pPr lvl="2"/>
            <a:r>
              <a:rPr lang="fr-CA" sz="1800" dirty="0"/>
              <a:t>Certaines municipalités seraient disposées à « investir » dans les projets de prolongements de réseau</a:t>
            </a:r>
          </a:p>
          <a:p>
            <a:pPr lvl="2"/>
            <a:r>
              <a:rPr lang="fr-CA" sz="1800" dirty="0"/>
              <a:t>Intérêt à favoriser le type d’entente intervenu avec la Ville de Drummondville qui « permet d’alléger de façon considérable le risque assumé par la clientèle existante du Distributeur face aux nombreuses incertitudes que comportent les projets d’extension ou de renforcement de réseau »</a:t>
            </a:r>
          </a:p>
          <a:p>
            <a:pPr lvl="2"/>
            <a:endParaRPr lang="fr-CA" sz="20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7094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75656" y="620688"/>
            <a:ext cx="7093255" cy="823443"/>
          </a:xfrm>
        </p:spPr>
        <p:txBody>
          <a:bodyPr>
            <a:noAutofit/>
          </a:bodyPr>
          <a:lstStyle/>
          <a:p>
            <a:r>
              <a:rPr lang="fr-CA" sz="2400" b="1" dirty="0">
                <a:solidFill>
                  <a:schemeClr val="accent1"/>
                </a:solidFill>
              </a:rPr>
              <a:t>2. </a:t>
            </a:r>
            <a:r>
              <a:rPr lang="fr-CA" sz="24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EXAMEN DU SUIVI DEMANDÉ AU PARAGRAPHE 194 DE LA DÉCISION D-2022-098</a:t>
            </a:r>
            <a:endParaRPr lang="fr-CA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87624" y="1916832"/>
            <a:ext cx="7848872" cy="5297237"/>
          </a:xfrm>
        </p:spPr>
        <p:txBody>
          <a:bodyPr>
            <a:normAutofit/>
          </a:bodyPr>
          <a:lstStyle/>
          <a:p>
            <a:r>
              <a:rPr lang="fr-CA" sz="2400" b="1" dirty="0"/>
              <a:t>RECOMMANDATION</a:t>
            </a:r>
          </a:p>
          <a:p>
            <a:pPr lvl="1" algn="just"/>
            <a:r>
              <a:rPr lang="fr-FR" sz="2000" dirty="0"/>
              <a:t>Exiger qu’</a:t>
            </a:r>
            <a:r>
              <a:rPr lang="fr-FR" sz="2000" dirty="0" err="1"/>
              <a:t>Énergir</a:t>
            </a:r>
            <a:r>
              <a:rPr lang="fr-FR" sz="2000" dirty="0"/>
              <a:t> propose systématiquement le type d’entente volontaire signée avec la Ville de Drummondville aux représentants municipaux à l’origine des projets de prolongement ou de renforcement de réseau, le cas échéant, afin d’alléger de façon considérable le risque assumé par la clientèle existante d’</a:t>
            </a:r>
            <a:r>
              <a:rPr lang="fr-FR" sz="2000" dirty="0" err="1"/>
              <a:t>Énergir</a:t>
            </a:r>
            <a:r>
              <a:rPr lang="fr-FR" sz="2000" dirty="0"/>
              <a:t> face aux nombreuses incertitudes que comportent ces projets</a:t>
            </a:r>
            <a:endParaRPr lang="fr-CA" sz="1800" dirty="0">
              <a:solidFill>
                <a:srgbClr val="FF0000"/>
              </a:solidFill>
            </a:endParaRPr>
          </a:p>
          <a:p>
            <a:pPr lvl="2"/>
            <a:endParaRPr lang="fr-CA" sz="20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234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/>
              <a:t>ENJEUX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47664" y="1700808"/>
            <a:ext cx="7416824" cy="49685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sz="2400" b="1" dirty="0"/>
              <a:t>RÉDUCTION DE 40 À 20 ANS DE LA PÉRIODE CONSIDÉRÉE POUR LA PROJECTION DES VOLUMES ET DES REVENUS</a:t>
            </a:r>
          </a:p>
          <a:p>
            <a:pPr marL="400050" lvl="1" indent="0">
              <a:buNone/>
            </a:pPr>
            <a:r>
              <a:rPr lang="fr-CA" sz="2000" b="1" dirty="0">
                <a:solidFill>
                  <a:schemeClr val="accent1"/>
                </a:solidFill>
              </a:rPr>
              <a:t>1.1</a:t>
            </a:r>
            <a:r>
              <a:rPr lang="fr-CA" sz="2000" b="1" dirty="0"/>
              <a:t>. </a:t>
            </a:r>
            <a:r>
              <a:rPr lang="fr-CA" sz="2000" dirty="0"/>
              <a:t>Les marchés visés</a:t>
            </a:r>
          </a:p>
          <a:p>
            <a:pPr marL="400050" lvl="1" indent="0">
              <a:buNone/>
            </a:pPr>
            <a:r>
              <a:rPr kumimoji="0" lang="fr-CA" sz="2000" b="1" i="0" u="none" strike="noStrike" kern="1200" cap="none" spc="0" normalizeH="0" baseline="0" noProof="0" dirty="0">
                <a:ln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1.2</a:t>
            </a:r>
            <a:r>
              <a:rPr kumimoji="0" lang="fr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 </a:t>
            </a:r>
            <a:r>
              <a:rPr lang="fr-CA" sz="2200" dirty="0"/>
              <a:t>Les paramètres modifiés</a:t>
            </a:r>
            <a:endParaRPr lang="fr-CA" sz="2200" b="1" dirty="0"/>
          </a:p>
          <a:p>
            <a:pPr marL="457200" indent="-457200">
              <a:buFont typeface="+mj-lt"/>
              <a:buAutoNum type="arabicPeriod"/>
            </a:pPr>
            <a:r>
              <a:rPr lang="fr-CA" sz="2400" b="1" dirty="0"/>
              <a:t>EXAMEN DU SUIVI DEMANDÉ AU PARAGRAPHE 194 DE LA DÉCISION D-2022-098</a:t>
            </a:r>
          </a:p>
          <a:p>
            <a:pPr marL="457200" lvl="1" indent="0">
              <a:buNone/>
            </a:pPr>
            <a:r>
              <a:rPr lang="fr-CA" sz="2000" b="1" dirty="0">
                <a:solidFill>
                  <a:schemeClr val="accent1"/>
                </a:solidFill>
              </a:rPr>
              <a:t>2.1.</a:t>
            </a:r>
            <a:r>
              <a:rPr lang="fr-CA" sz="1800" dirty="0"/>
              <a:t> Le seuil minimal de rentabilité</a:t>
            </a:r>
          </a:p>
          <a:p>
            <a:pPr marL="457200" lvl="1" indent="0">
              <a:buNone/>
            </a:pPr>
            <a:r>
              <a:rPr lang="fr-CA" sz="1800" b="1" dirty="0">
                <a:solidFill>
                  <a:schemeClr val="accent1"/>
                </a:solidFill>
              </a:rPr>
              <a:t>2.2. </a:t>
            </a:r>
            <a:r>
              <a:rPr lang="fr-CA" sz="1800" dirty="0"/>
              <a:t>L’aide gouvernementale aux prolongements du réseau gazier</a:t>
            </a:r>
          </a:p>
          <a:p>
            <a:pPr marL="457200" lvl="1" indent="0">
              <a:buNone/>
            </a:pPr>
            <a:r>
              <a:rPr lang="fr-CA" sz="1800" b="1" dirty="0">
                <a:solidFill>
                  <a:schemeClr val="accent1"/>
                </a:solidFill>
              </a:rPr>
              <a:t>2.3. </a:t>
            </a:r>
            <a:r>
              <a:rPr lang="fr-CA" sz="1800" dirty="0"/>
              <a:t>Les limites des outils réglementaires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876256" y="6093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597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19670" y="508027"/>
            <a:ext cx="6805223" cy="936104"/>
          </a:xfrm>
        </p:spPr>
        <p:txBody>
          <a:bodyPr>
            <a:noAutofit/>
          </a:bodyPr>
          <a:lstStyle/>
          <a:p>
            <a:pPr algn="just"/>
            <a:r>
              <a:rPr lang="fr-CA" sz="2400" b="1" dirty="0">
                <a:solidFill>
                  <a:schemeClr val="accent1"/>
                </a:solidFill>
              </a:rPr>
              <a:t>1. </a:t>
            </a:r>
            <a:r>
              <a:rPr lang="fr-CA" sz="2400" b="1" dirty="0"/>
              <a:t>RÉDUCTION DE 40 À 20 ANS DE LA PÉRIODE CONSIDÉRÉE POUR LA PROJECTION DES VOLUMES ET DES REVENUS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53831" y="1844824"/>
            <a:ext cx="8136903" cy="4559492"/>
          </a:xfrm>
        </p:spPr>
        <p:txBody>
          <a:bodyPr>
            <a:noAutofit/>
          </a:bodyPr>
          <a:lstStyle/>
          <a:p>
            <a:r>
              <a:rPr lang="fr-CA" sz="2400" b="1" dirty="0"/>
              <a:t>PROBLÉMATIQUE</a:t>
            </a:r>
          </a:p>
          <a:p>
            <a:pPr lvl="1"/>
            <a:r>
              <a:rPr lang="fr-CA" sz="2200" dirty="0"/>
              <a:t>Gestion du risque d’abandon du gaz naturel lié au coût du carbone et aux politiques de décarbonation des bâtiments pour les nouveaux raccordements.</a:t>
            </a:r>
          </a:p>
          <a:p>
            <a:pPr lvl="1"/>
            <a:r>
              <a:rPr lang="fr-CA" sz="2200" dirty="0"/>
              <a:t>Considérations : éviter de favoriser artificiellement l’extension de réseau, éviter de faire supporter des investissements injustifiés aux consommateurs.</a:t>
            </a:r>
          </a:p>
          <a:p>
            <a:pPr marL="0" indent="0">
              <a:buNone/>
            </a:pPr>
            <a:r>
              <a:rPr lang="fr-CA" sz="2400" b="1" dirty="0">
                <a:solidFill>
                  <a:schemeClr val="accent1"/>
                </a:solidFill>
              </a:rPr>
              <a:t>1.1. </a:t>
            </a:r>
            <a:r>
              <a:rPr lang="fr-CA" sz="2400" b="1" dirty="0"/>
              <a:t>LES MARCHÉS VISÉS</a:t>
            </a:r>
          </a:p>
          <a:p>
            <a:pPr lvl="1"/>
            <a:r>
              <a:rPr lang="fr-CA" sz="2200" dirty="0"/>
              <a:t>Consommateurs de GNT seulement</a:t>
            </a:r>
          </a:p>
          <a:p>
            <a:pPr lvl="2"/>
            <a:r>
              <a:rPr lang="fr-CA" sz="2000" dirty="0"/>
              <a:t>Coût croissant du carbone nuira à la position concurrentielle du GNT</a:t>
            </a:r>
          </a:p>
          <a:p>
            <a:pPr lvl="2"/>
            <a:r>
              <a:rPr lang="fr-CA" sz="2000" dirty="0"/>
              <a:t>Contraintes réglementaires exclura le GNT</a:t>
            </a:r>
          </a:p>
          <a:p>
            <a:pPr lvl="1"/>
            <a:endParaRPr lang="fr-CA" sz="2200" dirty="0"/>
          </a:p>
          <a:p>
            <a:pPr lvl="2"/>
            <a:endParaRPr lang="fr-CA" sz="2000" b="1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689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187624" y="2060848"/>
            <a:ext cx="7704855" cy="4415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400" b="1" dirty="0">
                <a:solidFill>
                  <a:schemeClr val="accent1"/>
                </a:solidFill>
              </a:rPr>
              <a:t>1.1. </a:t>
            </a:r>
            <a:r>
              <a:rPr lang="fr-CA" sz="2400" b="1" dirty="0"/>
              <a:t>LES MARCHÉS VISÉS </a:t>
            </a:r>
            <a:r>
              <a:rPr lang="fr-CA" sz="2400" dirty="0"/>
              <a:t>(suite)</a:t>
            </a:r>
          </a:p>
          <a:p>
            <a:pPr lvl="1"/>
            <a:r>
              <a:rPr lang="fr-CA" sz="2200" dirty="0"/>
              <a:t>Clientèle biénergie et GNR exclue</a:t>
            </a:r>
          </a:p>
          <a:p>
            <a:pPr lvl="2"/>
            <a:r>
              <a:rPr lang="fr-CA" sz="1800" dirty="0"/>
              <a:t>Aurait une plus grande propension à renouveler son équipement de chauffage au gaz à la fin de sa vie utile</a:t>
            </a:r>
          </a:p>
          <a:p>
            <a:pPr lvl="1"/>
            <a:r>
              <a:rPr lang="fr-CA" sz="2200" dirty="0"/>
              <a:t>Selon le ROEÉ, </a:t>
            </a:r>
            <a:r>
              <a:rPr lang="fr-CA" sz="2400" dirty="0"/>
              <a:t>hypothèse injustifiée car: </a:t>
            </a:r>
            <a:endParaRPr lang="fr-CA" sz="2200" dirty="0"/>
          </a:p>
          <a:p>
            <a:pPr lvl="2"/>
            <a:r>
              <a:rPr lang="fr-CA" sz="2000" dirty="0"/>
              <a:t>Biénergie et GNR ne sont pas des solutions à favoriser après la fin de vie utile des équipements.</a:t>
            </a:r>
          </a:p>
          <a:p>
            <a:pPr lvl="2"/>
            <a:r>
              <a:rPr lang="fr-CA" sz="2000" dirty="0"/>
              <a:t>Renouvellement des équipements de chauffage au gaz pourrait être interdite par la Ville de Montréal</a:t>
            </a:r>
          </a:p>
          <a:p>
            <a:pPr lvl="2"/>
            <a:r>
              <a:rPr lang="fr-CA" sz="2000" dirty="0"/>
              <a:t>La position concurrentielle des différentes options devra déterminer la solution à privilégier</a:t>
            </a:r>
          </a:p>
          <a:p>
            <a:pPr lvl="2"/>
            <a:endParaRPr lang="fr-CA" sz="2000" b="1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4</a:t>
            </a:fld>
            <a:endParaRPr lang="fr-CA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2F531884-D00A-F53F-4969-778E4550510D}"/>
              </a:ext>
            </a:extLst>
          </p:cNvPr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1619672" y="650032"/>
            <a:ext cx="6589712" cy="1281112"/>
          </a:xfrm>
        </p:spPr>
        <p:txBody>
          <a:bodyPr>
            <a:noAutofit/>
          </a:bodyPr>
          <a:lstStyle/>
          <a:p>
            <a:pPr algn="just"/>
            <a:r>
              <a:rPr lang="fr-CA" sz="2400" b="1" dirty="0">
                <a:solidFill>
                  <a:schemeClr val="accent1"/>
                </a:solidFill>
              </a:rPr>
              <a:t>1. </a:t>
            </a:r>
            <a:r>
              <a:rPr lang="fr-CA" sz="2400" b="1" dirty="0"/>
              <a:t>RÉDUCTION DE 40 À 20 ANS DE LA PÉRIODE CONSIDÉRÉE POUR LA PROJECTION DES VOLUMES ET DES REVENUS</a:t>
            </a:r>
          </a:p>
        </p:txBody>
      </p:sp>
    </p:spTree>
    <p:extLst>
      <p:ext uri="{BB962C8B-B14F-4D97-AF65-F5344CB8AC3E}">
        <p14:creationId xmlns:p14="http://schemas.microsoft.com/office/powerpoint/2010/main" val="300526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19672" y="620688"/>
            <a:ext cx="6805223" cy="936104"/>
          </a:xfrm>
        </p:spPr>
        <p:txBody>
          <a:bodyPr>
            <a:noAutofit/>
          </a:bodyPr>
          <a:lstStyle/>
          <a:p>
            <a:r>
              <a:rPr lang="fr-CA" sz="2400" b="1" dirty="0">
                <a:solidFill>
                  <a:schemeClr val="accent1"/>
                </a:solidFill>
              </a:rPr>
              <a:t>1. </a:t>
            </a:r>
            <a:r>
              <a:rPr lang="fr-CA" sz="2400" b="1" dirty="0"/>
              <a:t>RÉDUCTION DE 40 À 20 ANS DE LA PÉRIODE CONSIDÉRÉE POUR LA PROJECTION DES VOLUMES ET DES REVENUS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87624" y="2208886"/>
            <a:ext cx="7704855" cy="4267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400" b="1" dirty="0">
                <a:solidFill>
                  <a:schemeClr val="accent1"/>
                </a:solidFill>
              </a:rPr>
              <a:t>1.1. </a:t>
            </a:r>
            <a:r>
              <a:rPr lang="fr-CA" sz="2400" b="1" dirty="0"/>
              <a:t>LES MARCHÉS VISÉS </a:t>
            </a:r>
            <a:r>
              <a:rPr lang="fr-CA" sz="2400" dirty="0"/>
              <a:t>(suite)</a:t>
            </a:r>
          </a:p>
          <a:p>
            <a:pPr lvl="2"/>
            <a:r>
              <a:rPr lang="fr-CA" sz="2000" dirty="0"/>
              <a:t>Situation concurrentielle du GNT, de la biénergie, et du GNR est défavorable comparativement au chauffage tout à l’électricité dans les maisons existantes, et davantage dans la nouvelle construction (Étude </a:t>
            </a:r>
            <a:r>
              <a:rPr lang="fr-CA" sz="2000" dirty="0" err="1"/>
              <a:t>Écohabitation</a:t>
            </a:r>
            <a:r>
              <a:rPr lang="fr-CA" sz="2000" dirty="0"/>
              <a:t>, nov. 2022)</a:t>
            </a:r>
          </a:p>
          <a:p>
            <a:pPr lvl="2"/>
            <a:r>
              <a:rPr lang="fr-CA" sz="2000" dirty="0"/>
              <a:t>La Feuille de route </a:t>
            </a:r>
            <a:r>
              <a:rPr lang="fr-CA" sz="2000" i="1" dirty="0"/>
              <a:t>Vers des bâtiments montréalais zéro émission dès 2040 </a:t>
            </a:r>
            <a:r>
              <a:rPr lang="fr-CA" sz="2000" dirty="0"/>
              <a:t>fait écho au rapport d’</a:t>
            </a:r>
            <a:r>
              <a:rPr lang="fr-CA" sz="2000" dirty="0" err="1"/>
              <a:t>Écohabitation</a:t>
            </a:r>
            <a:r>
              <a:rPr lang="fr-CA" sz="2000" dirty="0"/>
              <a:t> et à l’avantage du chauffage électrique central avec accumulation de chaleur et thermopompe</a:t>
            </a:r>
          </a:p>
          <a:p>
            <a:pPr lvl="2"/>
            <a:endParaRPr lang="fr-CA" sz="2000" b="1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5964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19672" y="620688"/>
            <a:ext cx="6805223" cy="936104"/>
          </a:xfrm>
        </p:spPr>
        <p:txBody>
          <a:bodyPr>
            <a:noAutofit/>
          </a:bodyPr>
          <a:lstStyle/>
          <a:p>
            <a:r>
              <a:rPr lang="fr-CA" sz="2400" b="1" dirty="0">
                <a:solidFill>
                  <a:schemeClr val="accent1"/>
                </a:solidFill>
              </a:rPr>
              <a:t>1. </a:t>
            </a:r>
            <a:r>
              <a:rPr lang="fr-CA" sz="2400" b="1" dirty="0"/>
              <a:t>RÉDUCTION DE 40 À 20 ANS DE LA PÉRIODE CONSIDÉRÉE POUR LA PROJECTION DES VOLUMES ET DES REVENUS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E948469-B807-2998-3080-8D80707C2BA2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876540" y="2038159"/>
            <a:ext cx="6291483" cy="3763326"/>
          </a:xfr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6</a:t>
            </a:fld>
            <a:endParaRPr lang="fr-CA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13A8D0-85E3-9F9A-B4E8-147D2CE9894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357820" y="5914146"/>
            <a:ext cx="7328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Document de consultation - </a:t>
            </a:r>
            <a:r>
              <a:rPr lang="fr-FR" i="1" dirty="0"/>
              <a:t>Feuille de route Vers des bâtiments montréalais zéro émission dès 2040 </a:t>
            </a:r>
            <a:r>
              <a:rPr lang="fr-FR" dirty="0"/>
              <a:t>- (novembre 2022), p. 19</a:t>
            </a:r>
          </a:p>
        </p:txBody>
      </p:sp>
    </p:spTree>
    <p:extLst>
      <p:ext uri="{BB962C8B-B14F-4D97-AF65-F5344CB8AC3E}">
        <p14:creationId xmlns:p14="http://schemas.microsoft.com/office/powerpoint/2010/main" val="2611431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19672" y="620688"/>
            <a:ext cx="6805223" cy="936104"/>
          </a:xfrm>
        </p:spPr>
        <p:txBody>
          <a:bodyPr>
            <a:noAutofit/>
          </a:bodyPr>
          <a:lstStyle/>
          <a:p>
            <a:r>
              <a:rPr lang="fr-CA" sz="2400" b="1" dirty="0">
                <a:solidFill>
                  <a:schemeClr val="accent1"/>
                </a:solidFill>
              </a:rPr>
              <a:t>1. </a:t>
            </a:r>
            <a:r>
              <a:rPr lang="fr-CA" sz="2400" b="1" dirty="0"/>
              <a:t>RÉDUCTION DE 40 À 20 ANS DE LA PÉRIODE CONSIDÉRÉE POUR LA PROJECTION DES VOLUMES ET DES REVENUS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71600" y="2208886"/>
            <a:ext cx="8172400" cy="4267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400" b="1" dirty="0">
                <a:solidFill>
                  <a:schemeClr val="accent1"/>
                </a:solidFill>
              </a:rPr>
              <a:t>1.1. </a:t>
            </a:r>
            <a:r>
              <a:rPr lang="fr-CA" sz="2400" b="1" dirty="0"/>
              <a:t>LES MARCHÉS VISÉS </a:t>
            </a:r>
            <a:r>
              <a:rPr lang="fr-CA" sz="2400" dirty="0"/>
              <a:t>(suite)</a:t>
            </a:r>
          </a:p>
          <a:p>
            <a:pPr lvl="2"/>
            <a:r>
              <a:rPr lang="fr-FR" sz="2000" dirty="0"/>
              <a:t>La Feuille de route </a:t>
            </a:r>
            <a:r>
              <a:rPr lang="fr-FR" sz="2000" i="1" dirty="0"/>
              <a:t>Vers des bâtiments montréalais zéro émission dès 2040 </a:t>
            </a:r>
            <a:r>
              <a:rPr lang="fr-FR" sz="2000" dirty="0"/>
              <a:t>prévoit </a:t>
            </a:r>
          </a:p>
          <a:p>
            <a:pPr lvl="3"/>
            <a:r>
              <a:rPr lang="fr-FR" sz="1800" dirty="0"/>
              <a:t>la carboneutralité en 2040, donc biénergie possible seulement avec GNR</a:t>
            </a:r>
          </a:p>
          <a:p>
            <a:pPr lvl="3"/>
            <a:r>
              <a:rPr lang="fr-FR" sz="1800" dirty="0"/>
              <a:t>l’interdiction de GNT dans les nouveaux bâtiments sans égard à sa consommation (2000 m2 et plus) alors que la proposition d’</a:t>
            </a:r>
            <a:r>
              <a:rPr lang="fr-FR" sz="1800" dirty="0" err="1"/>
              <a:t>Énergir</a:t>
            </a:r>
            <a:r>
              <a:rPr lang="fr-FR" sz="1800" dirty="0"/>
              <a:t> vise seulement les petits bâtiments consommant 15 000 m3 ou 500 000 m3 et moins. </a:t>
            </a:r>
            <a:endParaRPr lang="fr-CA" sz="1800" dirty="0"/>
          </a:p>
          <a:p>
            <a:pPr lvl="2"/>
            <a:endParaRPr lang="fr-CA" sz="20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802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19672" y="620688"/>
            <a:ext cx="6805223" cy="936104"/>
          </a:xfrm>
        </p:spPr>
        <p:txBody>
          <a:bodyPr>
            <a:noAutofit/>
          </a:bodyPr>
          <a:lstStyle/>
          <a:p>
            <a:r>
              <a:rPr lang="fr-CA" sz="2400" b="1" dirty="0">
                <a:solidFill>
                  <a:schemeClr val="accent1"/>
                </a:solidFill>
              </a:rPr>
              <a:t>1. </a:t>
            </a:r>
            <a:r>
              <a:rPr lang="fr-CA" sz="2400" b="1" dirty="0"/>
              <a:t>RÉDUCTION DE 40 À 20 ANS DE LA PÉRIODE CONSIDÉRÉE POUR LA PROJECTION DES VOLUMES ET DES REVENUS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71600" y="2208886"/>
            <a:ext cx="8172400" cy="4267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400" b="1" dirty="0">
                <a:solidFill>
                  <a:schemeClr val="accent1"/>
                </a:solidFill>
              </a:rPr>
              <a:t>1.1. </a:t>
            </a:r>
            <a:r>
              <a:rPr lang="fr-CA" sz="2400" b="1" dirty="0"/>
              <a:t>LES MARCHÉS VISÉS </a:t>
            </a:r>
            <a:r>
              <a:rPr lang="fr-CA" sz="2400" dirty="0"/>
              <a:t>(suite)</a:t>
            </a:r>
          </a:p>
          <a:p>
            <a:pPr lvl="2"/>
            <a:r>
              <a:rPr lang="fr-CA" sz="2000" dirty="0"/>
              <a:t>Les </a:t>
            </a:r>
            <a:r>
              <a:rPr lang="fr-CA" sz="2000" i="1" dirty="0"/>
              <a:t>Modalités d’application des mesures d’exemplarité de l’État </a:t>
            </a:r>
            <a:r>
              <a:rPr lang="fr-CA" sz="2000" dirty="0"/>
              <a:t>priorisent le recours à l’accumulation thermique</a:t>
            </a:r>
          </a:p>
          <a:p>
            <a:pPr lvl="2"/>
            <a:r>
              <a:rPr lang="fr-CA" sz="2000" dirty="0"/>
              <a:t>Pour les nouveaux bâtiments institutionnels construits après 2030, il n’est pas exclu que la biénergie soit offerte uniquement avec un appoint au GNR</a:t>
            </a:r>
          </a:p>
          <a:p>
            <a:pPr marL="914400" lvl="2" indent="0">
              <a:buNone/>
            </a:pPr>
            <a:endParaRPr lang="fr-CA" sz="20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930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19672" y="620688"/>
            <a:ext cx="6805223" cy="936104"/>
          </a:xfrm>
        </p:spPr>
        <p:txBody>
          <a:bodyPr>
            <a:noAutofit/>
          </a:bodyPr>
          <a:lstStyle/>
          <a:p>
            <a:r>
              <a:rPr lang="fr-CA" sz="2400" b="1" dirty="0">
                <a:solidFill>
                  <a:schemeClr val="accent1"/>
                </a:solidFill>
              </a:rPr>
              <a:t>1. </a:t>
            </a:r>
            <a:r>
              <a:rPr lang="fr-CA" sz="2400" b="1" dirty="0"/>
              <a:t>RÉDUCTION DE 40 À 20 ANS DE LA PÉRIODE CONSIDÉRÉE POUR LA PROJECTION DES VOLUMES ET DES REVENUS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71600" y="2208886"/>
            <a:ext cx="8172400" cy="4267438"/>
          </a:xfrm>
        </p:spPr>
        <p:txBody>
          <a:bodyPr>
            <a:noAutofit/>
          </a:bodyPr>
          <a:lstStyle/>
          <a:p>
            <a:r>
              <a:rPr lang="fr-CA" sz="2400" b="1" dirty="0"/>
              <a:t>RECOMMANDATION</a:t>
            </a:r>
          </a:p>
          <a:p>
            <a:pPr lvl="1"/>
            <a:r>
              <a:rPr lang="fr-CA" sz="2200" dirty="0"/>
              <a:t>Appliquer la </a:t>
            </a:r>
            <a:r>
              <a:rPr lang="fr-FR" sz="2200" dirty="0"/>
              <a:t>réduction de la période utilisée pour l’estimation des revenus </a:t>
            </a:r>
            <a:r>
              <a:rPr lang="fr-CA" sz="2200" dirty="0"/>
              <a:t>à l’ensemble des nouveaux branchements de la clientèle CI sans égard au mode de consommation (biénergie, GNT et GNR) et sans égard aux paramètres volumétriques</a:t>
            </a:r>
          </a:p>
          <a:p>
            <a:pPr lvl="1"/>
            <a:endParaRPr lang="fr-CA" sz="22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33478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du ROEÉ</Sujet>
    <Confidentiel xmlns="a091097b-8ae3-4832-a2b2-51f9a78aeacd">3</Confidentiel>
    <Projet xmlns="a091097b-8ae3-4832-a2b2-51f9a78aeacd">1003</Projet>
    <Provenance xmlns="a091097b-8ae3-4832-a2b2-51f9a78aeacd">2</Provenance>
    <Hidden_UploadedAt xmlns="a091097b-8ae3-4832-a2b2-51f9a78aeacd">2023-05-25T12:50:10+00:00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124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99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2023-05-25T12:50:10+00:00</Hidden_ApprovedAt>
    <Cote_x0020_de_x0020_piéce xmlns="a091097b-8ae3-4832-a2b2-51f9a78aeacd">C-ROEÉ-0008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true</Ne_x0020_pas_x0020_envoyer_x0020_d_x0027_alerte>
    <_dlc_DocId xmlns="a84ed267-86d5-4fa1-a3cb-2fed497fe84f">W2HFWTQUJJY6-1834436732-448</_dlc_DocId>
    <_dlc_DocIdUrl xmlns="a84ed267-86d5-4fa1-a3cb-2fed497fe84f">
      <Url>http://s10mtlweb:8081/1003/_layouts/15/DocIdRedir.aspx?ID=W2HFWTQUJJY6-1834436732-448</Url>
      <Description>W2HFWTQUJJY6-1834436732-448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13C77653F5DA4E4A983B65FA9EFFB4A0" ma:contentTypeVersion="0" ma:contentTypeDescription="" ma:contentTypeScope="" ma:versionID="4958b55919aaa2c5895492140f4fb537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8E9C91-255C-4FE1-A6FC-A14C9716C109}"/>
</file>

<file path=customXml/itemProps2.xml><?xml version="1.0" encoding="utf-8"?>
<ds:datastoreItem xmlns:ds="http://schemas.openxmlformats.org/officeDocument/2006/customXml" ds:itemID="{9A8BCCC7-AB54-4FE1-A326-892ACB7E2EDB}"/>
</file>

<file path=customXml/itemProps3.xml><?xml version="1.0" encoding="utf-8"?>
<ds:datastoreItem xmlns:ds="http://schemas.openxmlformats.org/officeDocument/2006/customXml" ds:itemID="{5810FD17-0BF7-4414-BE48-078FF5DC3A39}"/>
</file>

<file path=customXml/itemProps4.xml><?xml version="1.0" encoding="utf-8"?>
<ds:datastoreItem xmlns:ds="http://schemas.openxmlformats.org/officeDocument/2006/customXml" ds:itemID="{FD2A36D2-945D-4EE9-B37C-7AED7F789CC6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7022</TotalTime>
  <Words>1180</Words>
  <Application>Microsoft Office PowerPoint</Application>
  <PresentationFormat>Affichage à l'écran (4:3)</PresentationFormat>
  <Paragraphs>102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Wisp</vt:lpstr>
      <vt:lpstr>Régie de l’Énergie - R-4213-2022, phase 1 Énergir - Demande d’approbation du plan d’approvisionnement et de modification des Conditions de services et Tarif à compter du 1er octobre 2023  </vt:lpstr>
      <vt:lpstr>ENJEUX</vt:lpstr>
      <vt:lpstr>1. RÉDUCTION DE 40 À 20 ANS DE LA PÉRIODE CONSIDÉRÉE POUR LA PROJECTION DES VOLUMES ET DES REVENUS</vt:lpstr>
      <vt:lpstr>1. RÉDUCTION DE 40 À 20 ANS DE LA PÉRIODE CONSIDÉRÉE POUR LA PROJECTION DES VOLUMES ET DES REVENUS</vt:lpstr>
      <vt:lpstr>1. RÉDUCTION DE 40 À 20 ANS DE LA PÉRIODE CONSIDÉRÉE POUR LA PROJECTION DES VOLUMES ET DES REVENUS</vt:lpstr>
      <vt:lpstr>1. RÉDUCTION DE 40 À 20 ANS DE LA PÉRIODE CONSIDÉRÉE POUR LA PROJECTION DES VOLUMES ET DES REVENUS</vt:lpstr>
      <vt:lpstr>1. RÉDUCTION DE 40 À 20 ANS DE LA PÉRIODE CONSIDÉRÉE POUR LA PROJECTION DES VOLUMES ET DES REVENUS</vt:lpstr>
      <vt:lpstr>1. RÉDUCTION DE 40 À 20 ANS DE LA PÉRIODE CONSIDÉRÉE POUR LA PROJECTION DES VOLUMES ET DES REVENUS</vt:lpstr>
      <vt:lpstr>1. RÉDUCTION DE 40 À 20 ANS DE LA PÉRIODE CONSIDÉRÉE POUR LA PROJECTION DES VOLUMES ET DES REVENUS</vt:lpstr>
      <vt:lpstr>1. RÉDUCTION DE 40 À 20 ANS DE LA PÉRIODE CONSIDÉRÉE POUR LA PROJECTION DES VOLUMES ET DES REVENUS</vt:lpstr>
      <vt:lpstr>1. RÉDUCTION DE 40 À 20 ANS DE LA PÉRIODE CONSIDÉRÉE POUR LA PROJECTION DES VOLUMES ET DES REVENUS</vt:lpstr>
      <vt:lpstr>2. EXAMEN DU SUIVI DEMANDÉ AU PARAGRAPHE 194 DE LA DÉCISION D-2022-098</vt:lpstr>
      <vt:lpstr>2. EXAMEN DU SUIVI DEMANDÉ AU PARAGRAPHE 194 DE LA DÉCISION D-2022-098</vt:lpstr>
      <vt:lpstr>2. EXAMEN DU SUIVI DEMANDÉ AU PARAGRAPHE 194 DE LA DÉCISION D-2022-098</vt:lpstr>
      <vt:lpstr>2. EXAMEN DU SUIVI DEMANDÉ AU PARAGRAPHE 194 DE LA DÉCISION D-2022-098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Présentation du ROEÉ</dc:subject>
  <dc:creator>Solénove Admin</dc:creator>
  <cp:lastModifiedBy>Camille Cloutier</cp:lastModifiedBy>
  <cp:revision>143</cp:revision>
  <dcterms:created xsi:type="dcterms:W3CDTF">2018-12-09T21:32:27Z</dcterms:created>
  <dcterms:modified xsi:type="dcterms:W3CDTF">2023-01-25T12:27:43Z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0x010100F6681E3BDF397F418586AC591ADC81BB0013C77653F5DA4E4A983B65FA9EFFB4A0</vt:lpwstr>
  </property>
  <property fmtid="{D5CDD505-2E9C-101B-9397-08002B2CF9AE}" pid="4" name="Order">
    <vt:r8>7047900</vt:r8>
  </property>
  <property fmtid="{D5CDD505-2E9C-101B-9397-08002B2CF9AE}" pid="5" name="_dlc_DocIdItemGuid">
    <vt:lpwstr>cc085aa1-22ea-4025-aef0-e261465ebb8a</vt:lpwstr>
  </property>
</Properties>
</file>