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ppt/notesMasters/notesMaster1.xml" ContentType="application/vnd.openxmlformats-officedocument.presentationml.notesMaster+xml"/>
  <Override PartName="/ppt/tags/tag3.xml" ContentType="application/vnd.openxmlformats-officedocument.presentationml.tags+xml"/>
  <Override PartName="/customXml/itemProps2.xml" ContentType="application/vnd.openxmlformats-officedocument.customXmlProperties+xml"/>
  <Override PartName="/ppt/tags/tag2.xml" ContentType="application/vnd.openxmlformats-officedocument.presentationml.tags+xml"/>
  <Override PartName="/customXml/itemProps3.xml" ContentType="application/vnd.openxmlformats-officedocument.customXmlProperties+xml"/>
  <Override PartName="/ppt/tags/tag5.xml" ContentType="application/vnd.openxmlformats-officedocument.presentationml.tag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ppt/slides/slide18.xml" ContentType="application/vnd.openxmlformats-officedocument.presentationml.slide+xml"/>
  <Override PartName="/docProps/core.xml" ContentType="application/vnd.openxmlformats-package.core-properties+xml"/>
  <Override PartName="/ppt/tags/tag12.xml" ContentType="application/vnd.openxmlformats-officedocument.presentationml.tags+xml"/>
  <Override PartName="/ppt/commentAuthors.xml" ContentType="application/vnd.openxmlformats-officedocument.presentationml.commentAuthors+xml"/>
  <Override PartName="/ppt/tags/tag22.xml" ContentType="application/vnd.openxmlformats-officedocument.presentationml.tags+xml"/>
  <Override PartName="/ppt/notesSlides/notesSlide17.xml" ContentType="application/vnd.openxmlformats-officedocument.presentationml.notesSlide+xml"/>
  <Override PartName="/ppt/tags/tag6.xml" ContentType="application/vnd.openxmlformats-officedocument.presentationml.tags+xml"/>
  <Override PartName="/ppt/tags/tag25.xml" ContentType="application/vnd.openxmlformats-officedocument.presentationml.tags+xml"/>
  <Override PartName="/ppt/notesSlides/notesSlide10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ags/tag19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tags/tag27.xml" ContentType="application/vnd.openxmlformats-officedocument.presentationml.tags+xml"/>
  <Override PartName="/ppt/notesSlides/notesSlide12.xml" ContentType="application/vnd.openxmlformats-officedocument.presentationml.notesSlide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1.xml" ContentType="application/vnd.openxmlformats-officedocument.presentationml.tags+xml"/>
  <Override PartName="/ppt/notesSlides/notesSlide14.xml" ContentType="application/vnd.openxmlformats-officedocument.presentationml.notesSlide+xml"/>
  <Override PartName="/ppt/tags/tag20.xml" ContentType="application/vnd.openxmlformats-officedocument.presentationml.tags+xml"/>
  <Override PartName="/ppt/notesSlides/notesSlide15.xml" ContentType="application/vnd.openxmlformats-officedocument.presentationml.notesSlide+xml"/>
  <Override PartName="/ppt/tags/tag23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tags/tag17.xml" ContentType="application/vnd.openxmlformats-officedocument.presentationml.tags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customXml/itemProps5.xml" ContentType="application/vnd.openxmlformats-officedocument.customXmlProperties+xml"/>
  <Override PartName="/docProps/custom.xml" ContentType="application/vnd.openxmlformats-officedocument.custom-properties+xml"/>
  <Override PartName="/customXml/itemProps6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5"/>
  </p:notesMasterIdLst>
  <p:sldIdLst>
    <p:sldId id="256" r:id="rId6"/>
    <p:sldId id="295" r:id="rId7"/>
    <p:sldId id="258" r:id="rId8"/>
    <p:sldId id="289" r:id="rId9"/>
    <p:sldId id="290" r:id="rId10"/>
    <p:sldId id="298" r:id="rId11"/>
    <p:sldId id="300" r:id="rId12"/>
    <p:sldId id="277" r:id="rId13"/>
    <p:sldId id="292" r:id="rId14"/>
    <p:sldId id="279" r:id="rId15"/>
    <p:sldId id="280" r:id="rId16"/>
    <p:sldId id="281" r:id="rId17"/>
    <p:sldId id="282" r:id="rId18"/>
    <p:sldId id="283" r:id="rId19"/>
    <p:sldId id="299" r:id="rId20"/>
    <p:sldId id="284" r:id="rId21"/>
    <p:sldId id="293" r:id="rId22"/>
    <p:sldId id="286" r:id="rId23"/>
    <p:sldId id="269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melin, Paule" initials="HP" lastIdx="3" clrIdx="0">
    <p:extLst>
      <p:ext uri="{19B8F6BF-5375-455C-9EA6-DF929625EA0E}">
        <p15:presenceInfo xmlns:p15="http://schemas.microsoft.com/office/powerpoint/2012/main" userId="Hamelin, Paule" providerId="None"/>
      </p:ext>
    </p:extLst>
  </p:cmAuthor>
  <p:cmAuthor id="2" name="Commune, Sandra" initials="CS" lastIdx="1" clrIdx="1">
    <p:extLst>
      <p:ext uri="{19B8F6BF-5375-455C-9EA6-DF929625EA0E}">
        <p15:presenceInfo xmlns:p15="http://schemas.microsoft.com/office/powerpoint/2012/main" userId="S-1-5-21-1342010864-269568157-1520766640-48711" providerId="AD"/>
      </p:ext>
    </p:extLst>
  </p:cmAuthor>
  <p:cmAuthor id="3" name="Dube, Nicolas" initials="DN" lastIdx="13" clrIdx="2">
    <p:extLst>
      <p:ext uri="{19B8F6BF-5375-455C-9EA6-DF929625EA0E}">
        <p15:presenceInfo xmlns:p15="http://schemas.microsoft.com/office/powerpoint/2012/main" userId="S-1-5-21-1342010864-269568157-1520766640-448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4A68"/>
    <a:srgbClr val="447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E4D22-BD56-45A6-829B-CD758666CED8}" v="52" dt="2026-03-09T17:40:13.126"/>
    <p1510:client id="{6029398D-3B4F-4E01-9055-6DB0F3A41222}" v="4" dt="2026-03-09T19:02:47.836"/>
    <p1510:client id="{97AA6121-8A07-E7E7-5EC0-5D817C89E377}" v="2" dt="2026-03-09T15:24:14.702"/>
    <p1510:client id="{9A8CB46C-516C-C906-80FE-CCC859FE3F29}" v="21" dt="2026-03-09T15:30:11.764"/>
    <p1510:client id="{BAD10EAC-DCB7-43B4-9192-977CBA775192}" v="517" dt="2026-03-09T15:21:42.084"/>
    <p1510:client id="{BDBA1AA0-9507-7709-64CF-AC15DF2C5645}" v="110" dt="2026-03-09T12:48:35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83" autoAdjust="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customXml" Target="../customXml/item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30" Type="http://schemas.openxmlformats.org/officeDocument/2006/relationships/tableStyles" Target="tableStyles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Beauvais" userId="0e500f55-6649-4b17-a5d7-0c8225cd3491" providerId="ADAL" clId="{053B6186-781A-47F6-BEFF-2EF07E788D9F}"/>
    <pc:docChg chg="undo custSel addSld delSld modSld">
      <pc:chgData name="David Beauvais" userId="0e500f55-6649-4b17-a5d7-0c8225cd3491" providerId="ADAL" clId="{053B6186-781A-47F6-BEFF-2EF07E788D9F}" dt="2026-03-09T19:03:17.722" v="2006" actId="6549"/>
      <pc:docMkLst>
        <pc:docMk/>
      </pc:docMkLst>
      <pc:sldChg chg="modNotesTx">
        <pc:chgData name="David Beauvais" userId="0e500f55-6649-4b17-a5d7-0c8225cd3491" providerId="ADAL" clId="{053B6186-781A-47F6-BEFF-2EF07E788D9F}" dt="2026-03-09T18:51:26.927" v="2001" actId="6549"/>
        <pc:sldMkLst>
          <pc:docMk/>
          <pc:sldMk cId="487308942" sldId="256"/>
        </pc:sldMkLst>
      </pc:sldChg>
      <pc:sldChg chg="modNotesTx">
        <pc:chgData name="David Beauvais" userId="0e500f55-6649-4b17-a5d7-0c8225cd3491" providerId="ADAL" clId="{053B6186-781A-47F6-BEFF-2EF07E788D9F}" dt="2026-03-09T18:51:19.231" v="1999" actId="6549"/>
        <pc:sldMkLst>
          <pc:docMk/>
          <pc:sldMk cId="2187585412" sldId="258"/>
        </pc:sldMkLst>
      </pc:sldChg>
      <pc:sldChg chg="modSp mod modNotesTx">
        <pc:chgData name="David Beauvais" userId="0e500f55-6649-4b17-a5d7-0c8225cd3491" providerId="ADAL" clId="{053B6186-781A-47F6-BEFF-2EF07E788D9F}" dt="2026-03-09T19:03:17.722" v="2006" actId="6549"/>
        <pc:sldMkLst>
          <pc:docMk/>
          <pc:sldMk cId="2489209625" sldId="269"/>
        </pc:sldMkLst>
        <pc:spChg chg="mod">
          <ac:chgData name="David Beauvais" userId="0e500f55-6649-4b17-a5d7-0c8225cd3491" providerId="ADAL" clId="{053B6186-781A-47F6-BEFF-2EF07E788D9F}" dt="2026-03-09T19:03:17.722" v="2006" actId="6549"/>
          <ac:spMkLst>
            <pc:docMk/>
            <pc:sldMk cId="2489209625" sldId="269"/>
            <ac:spMk id="3" creationId="{D1BA7CF2-4686-4645-AA89-A48978DCF9F6}"/>
          </ac:spMkLst>
        </pc:spChg>
      </pc:sldChg>
      <pc:sldChg chg="modNotesTx">
        <pc:chgData name="David Beauvais" userId="0e500f55-6649-4b17-a5d7-0c8225cd3491" providerId="ADAL" clId="{053B6186-781A-47F6-BEFF-2EF07E788D9F}" dt="2026-03-08T18:30:47.894" v="565" actId="6549"/>
        <pc:sldMkLst>
          <pc:docMk/>
          <pc:sldMk cId="0" sldId="275"/>
        </pc:sldMkLst>
      </pc:sldChg>
      <pc:sldChg chg="addSp modSp mod modNotesTx">
        <pc:chgData name="David Beauvais" userId="0e500f55-6649-4b17-a5d7-0c8225cd3491" providerId="ADAL" clId="{053B6186-781A-47F6-BEFF-2EF07E788D9F}" dt="2026-03-09T18:51:03.063" v="1993" actId="6549"/>
        <pc:sldMkLst>
          <pc:docMk/>
          <pc:sldMk cId="0" sldId="277"/>
        </pc:sldMkLst>
        <pc:spChg chg="mod">
          <ac:chgData name="David Beauvais" userId="0e500f55-6649-4b17-a5d7-0c8225cd3491" providerId="ADAL" clId="{053B6186-781A-47F6-BEFF-2EF07E788D9F}" dt="2026-03-09T18:38:33.556" v="1832" actId="113"/>
          <ac:spMkLst>
            <pc:docMk/>
            <pc:sldMk cId="0" sldId="277"/>
            <ac:spMk id="2" creationId="{00000000-0000-0000-0000-000000000000}"/>
          </ac:spMkLst>
        </pc:spChg>
        <pc:spChg chg="add mod">
          <ac:chgData name="David Beauvais" userId="0e500f55-6649-4b17-a5d7-0c8225cd3491" providerId="ADAL" clId="{053B6186-781A-47F6-BEFF-2EF07E788D9F}" dt="2026-03-09T13:03:00.132" v="914"/>
          <ac:spMkLst>
            <pc:docMk/>
            <pc:sldMk cId="0" sldId="277"/>
            <ac:spMk id="3" creationId="{D9E81550-2CF4-AE0D-4173-7580CEC4F327}"/>
          </ac:spMkLst>
        </pc:spChg>
        <pc:spChg chg="add mod">
          <ac:chgData name="David Beauvais" userId="0e500f55-6649-4b17-a5d7-0c8225cd3491" providerId="ADAL" clId="{053B6186-781A-47F6-BEFF-2EF07E788D9F}" dt="2026-03-09T13:02:59.715" v="913"/>
          <ac:spMkLst>
            <pc:docMk/>
            <pc:sldMk cId="0" sldId="277"/>
            <ac:spMk id="4" creationId="{F161D655-3F9E-1682-DA73-356A17D3D93C}"/>
          </ac:spMkLst>
        </pc:spChg>
        <pc:spChg chg="add mod">
          <ac:chgData name="David Beauvais" userId="0e500f55-6649-4b17-a5d7-0c8225cd3491" providerId="ADAL" clId="{053B6186-781A-47F6-BEFF-2EF07E788D9F}" dt="2026-03-09T18:33:37.233" v="1691" actId="6549"/>
          <ac:spMkLst>
            <pc:docMk/>
            <pc:sldMk cId="0" sldId="277"/>
            <ac:spMk id="5" creationId="{9AF07541-6138-368C-81FB-A3E8511D281A}"/>
          </ac:spMkLst>
        </pc:spChg>
      </pc:sldChg>
      <pc:sldChg chg="addSp modSp mod modNotesTx">
        <pc:chgData name="David Beauvais" userId="0e500f55-6649-4b17-a5d7-0c8225cd3491" providerId="ADAL" clId="{053B6186-781A-47F6-BEFF-2EF07E788D9F}" dt="2026-03-09T18:50:56.110" v="1991" actId="6549"/>
        <pc:sldMkLst>
          <pc:docMk/>
          <pc:sldMk cId="0" sldId="279"/>
        </pc:sldMkLst>
        <pc:spChg chg="add mod">
          <ac:chgData name="David Beauvais" userId="0e500f55-6649-4b17-a5d7-0c8225cd3491" providerId="ADAL" clId="{053B6186-781A-47F6-BEFF-2EF07E788D9F}" dt="2026-03-09T18:35:30.739" v="1743" actId="20577"/>
          <ac:spMkLst>
            <pc:docMk/>
            <pc:sldMk cId="0" sldId="279"/>
            <ac:spMk id="3" creationId="{93D5DE8F-22C4-DEB0-A50B-F7C18BA3B63C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0:53.734" v="1990" actId="6549"/>
        <pc:sldMkLst>
          <pc:docMk/>
          <pc:sldMk cId="0" sldId="280"/>
        </pc:sldMkLst>
        <pc:spChg chg="mod">
          <ac:chgData name="David Beauvais" userId="0e500f55-6649-4b17-a5d7-0c8225cd3491" providerId="ADAL" clId="{053B6186-781A-47F6-BEFF-2EF07E788D9F}" dt="2026-03-09T18:38:39.282" v="1833" actId="113"/>
          <ac:spMkLst>
            <pc:docMk/>
            <pc:sldMk cId="0" sldId="280"/>
            <ac:spMk id="2" creationId="{00000000-0000-0000-0000-000000000000}"/>
          </ac:spMkLst>
        </pc:spChg>
        <pc:spChg chg="mod">
          <ac:chgData name="David Beauvais" userId="0e500f55-6649-4b17-a5d7-0c8225cd3491" providerId="ADAL" clId="{053B6186-781A-47F6-BEFF-2EF07E788D9F}" dt="2026-03-09T18:36:30.391" v="1820" actId="6549"/>
          <ac:spMkLst>
            <pc:docMk/>
            <pc:sldMk cId="0" sldId="280"/>
            <ac:spMk id="4" creationId="{9C4AB024-22D1-A248-C34A-7FC9590594E1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0:49.382" v="1989" actId="6549"/>
        <pc:sldMkLst>
          <pc:docMk/>
          <pc:sldMk cId="0" sldId="281"/>
        </pc:sldMkLst>
        <pc:spChg chg="mod">
          <ac:chgData name="David Beauvais" userId="0e500f55-6649-4b17-a5d7-0c8225cd3491" providerId="ADAL" clId="{053B6186-781A-47F6-BEFF-2EF07E788D9F}" dt="2026-03-09T15:20:47.954" v="1488" actId="20577"/>
          <ac:spMkLst>
            <pc:docMk/>
            <pc:sldMk cId="0" sldId="281"/>
            <ac:spMk id="2" creationId="{00000000-0000-0000-0000-000000000000}"/>
          </ac:spMkLst>
        </pc:spChg>
        <pc:spChg chg="mod">
          <ac:chgData name="David Beauvais" userId="0e500f55-6649-4b17-a5d7-0c8225cd3491" providerId="ADAL" clId="{053B6186-781A-47F6-BEFF-2EF07E788D9F}" dt="2026-03-09T18:37:05.014" v="1821" actId="6549"/>
          <ac:spMkLst>
            <pc:docMk/>
            <pc:sldMk cId="0" sldId="281"/>
            <ac:spMk id="3" creationId="{00000000-0000-0000-0000-000000000000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0:42.870" v="1988" actId="6549"/>
        <pc:sldMkLst>
          <pc:docMk/>
          <pc:sldMk cId="0" sldId="282"/>
        </pc:sldMkLst>
        <pc:spChg chg="mod">
          <ac:chgData name="David Beauvais" userId="0e500f55-6649-4b17-a5d7-0c8225cd3491" providerId="ADAL" clId="{053B6186-781A-47F6-BEFF-2EF07E788D9F}" dt="2026-03-09T18:38:58.626" v="1835" actId="113"/>
          <ac:spMkLst>
            <pc:docMk/>
            <pc:sldMk cId="0" sldId="282"/>
            <ac:spMk id="2" creationId="{00000000-0000-0000-0000-000000000000}"/>
          </ac:spMkLst>
        </pc:spChg>
        <pc:spChg chg="mod">
          <ac:chgData name="David Beauvais" userId="0e500f55-6649-4b17-a5d7-0c8225cd3491" providerId="ADAL" clId="{053B6186-781A-47F6-BEFF-2EF07E788D9F}" dt="2026-03-09T18:43:27.507" v="1960" actId="6549"/>
          <ac:spMkLst>
            <pc:docMk/>
            <pc:sldMk cId="0" sldId="282"/>
            <ac:spMk id="3" creationId="{00000000-0000-0000-0000-000000000000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0:37.432" v="1986" actId="6549"/>
        <pc:sldMkLst>
          <pc:docMk/>
          <pc:sldMk cId="0" sldId="283"/>
        </pc:sldMkLst>
        <pc:spChg chg="mod">
          <ac:chgData name="David Beauvais" userId="0e500f55-6649-4b17-a5d7-0c8225cd3491" providerId="ADAL" clId="{053B6186-781A-47F6-BEFF-2EF07E788D9F}" dt="2026-03-09T13:10:42.069" v="995" actId="2085"/>
          <ac:spMkLst>
            <pc:docMk/>
            <pc:sldMk cId="0" sldId="283"/>
            <ac:spMk id="2" creationId="{00000000-0000-0000-0000-000000000000}"/>
          </ac:spMkLst>
        </pc:spChg>
        <pc:spChg chg="mod">
          <ac:chgData name="David Beauvais" userId="0e500f55-6649-4b17-a5d7-0c8225cd3491" providerId="ADAL" clId="{053B6186-781A-47F6-BEFF-2EF07E788D9F}" dt="2026-03-09T18:43:22.422" v="1959" actId="255"/>
          <ac:spMkLst>
            <pc:docMk/>
            <pc:sldMk cId="0" sldId="283"/>
            <ac:spMk id="3" creationId="{00000000-0000-0000-0000-000000000000}"/>
          </ac:spMkLst>
        </pc:spChg>
      </pc:sldChg>
      <pc:sldChg chg="modNotesTx">
        <pc:chgData name="David Beauvais" userId="0e500f55-6649-4b17-a5d7-0c8225cd3491" providerId="ADAL" clId="{053B6186-781A-47F6-BEFF-2EF07E788D9F}" dt="2026-03-09T18:50:21.927" v="1983" actId="6549"/>
        <pc:sldMkLst>
          <pc:docMk/>
          <pc:sldMk cId="0" sldId="284"/>
        </pc:sldMkLst>
      </pc:sldChg>
      <pc:sldChg chg="modSp mod modNotesTx">
        <pc:chgData name="David Beauvais" userId="0e500f55-6649-4b17-a5d7-0c8225cd3491" providerId="ADAL" clId="{053B6186-781A-47F6-BEFF-2EF07E788D9F}" dt="2026-03-09T18:49:59.293" v="1981" actId="6549"/>
        <pc:sldMkLst>
          <pc:docMk/>
          <pc:sldMk cId="0" sldId="286"/>
        </pc:sldMkLst>
        <pc:spChg chg="mod">
          <ac:chgData name="David Beauvais" userId="0e500f55-6649-4b17-a5d7-0c8225cd3491" providerId="ADAL" clId="{053B6186-781A-47F6-BEFF-2EF07E788D9F}" dt="2026-03-09T18:47:22.632" v="1980" actId="1076"/>
          <ac:spMkLst>
            <pc:docMk/>
            <pc:sldMk cId="0" sldId="286"/>
            <ac:spMk id="5" creationId="{7AA7A8B2-5E8C-F4EC-8662-22F39791FCEE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1:15.219" v="1998" actId="6549"/>
        <pc:sldMkLst>
          <pc:docMk/>
          <pc:sldMk cId="1264488495" sldId="289"/>
        </pc:sldMkLst>
        <pc:spChg chg="mod">
          <ac:chgData name="David Beauvais" userId="0e500f55-6649-4b17-a5d7-0c8225cd3491" providerId="ADAL" clId="{053B6186-781A-47F6-BEFF-2EF07E788D9F}" dt="2026-03-09T13:09:44.017" v="987" actId="2085"/>
          <ac:spMkLst>
            <pc:docMk/>
            <pc:sldMk cId="1264488495" sldId="289"/>
            <ac:spMk id="3" creationId="{0EE59458-0030-7D85-7B51-623D06A63C8F}"/>
          </ac:spMkLst>
        </pc:spChg>
        <pc:spChg chg="mod">
          <ac:chgData name="David Beauvais" userId="0e500f55-6649-4b17-a5d7-0c8225cd3491" providerId="ADAL" clId="{053B6186-781A-47F6-BEFF-2EF07E788D9F}" dt="2026-03-09T13:09:49.745" v="988" actId="2085"/>
          <ac:spMkLst>
            <pc:docMk/>
            <pc:sldMk cId="1264488495" sldId="289"/>
            <ac:spMk id="9" creationId="{2C39AB9A-930E-5AA7-838E-12C547A4D351}"/>
          </ac:spMkLst>
        </pc:spChg>
      </pc:sldChg>
      <pc:sldChg chg="modSp mod modNotesTx">
        <pc:chgData name="David Beauvais" userId="0e500f55-6649-4b17-a5d7-0c8225cd3491" providerId="ADAL" clId="{053B6186-781A-47F6-BEFF-2EF07E788D9F}" dt="2026-03-09T18:51:10.575" v="1996" actId="6549"/>
        <pc:sldMkLst>
          <pc:docMk/>
          <pc:sldMk cId="363608322" sldId="290"/>
        </pc:sldMkLst>
        <pc:spChg chg="mod">
          <ac:chgData name="David Beauvais" userId="0e500f55-6649-4b17-a5d7-0c8225cd3491" providerId="ADAL" clId="{053B6186-781A-47F6-BEFF-2EF07E788D9F}" dt="2026-03-09T13:08:36.502" v="980" actId="6549"/>
          <ac:spMkLst>
            <pc:docMk/>
            <pc:sldMk cId="363608322" sldId="290"/>
            <ac:spMk id="2" creationId="{7AB118C3-6381-F4DC-897D-55F08751CCB6}"/>
          </ac:spMkLst>
        </pc:spChg>
        <pc:spChg chg="mod">
          <ac:chgData name="David Beauvais" userId="0e500f55-6649-4b17-a5d7-0c8225cd3491" providerId="ADAL" clId="{053B6186-781A-47F6-BEFF-2EF07E788D9F}" dt="2026-03-09T13:09:59.120" v="989" actId="2085"/>
          <ac:spMkLst>
            <pc:docMk/>
            <pc:sldMk cId="363608322" sldId="290"/>
            <ac:spMk id="3" creationId="{5F20ED9F-9BC4-7284-BCCE-1BEB6A1D34A4}"/>
          </ac:spMkLst>
        </pc:spChg>
      </pc:sldChg>
      <pc:sldChg chg="modNotesTx">
        <pc:chgData name="David Beauvais" userId="0e500f55-6649-4b17-a5d7-0c8225cd3491" providerId="ADAL" clId="{053B6186-781A-47F6-BEFF-2EF07E788D9F}" dt="2026-03-08T18:27:02.097" v="285" actId="20577"/>
        <pc:sldMkLst>
          <pc:docMk/>
          <pc:sldMk cId="1816625738" sldId="291"/>
        </pc:sldMkLst>
      </pc:sldChg>
      <pc:sldChg chg="addSp modSp mod modNotesTx">
        <pc:chgData name="David Beauvais" userId="0e500f55-6649-4b17-a5d7-0c8225cd3491" providerId="ADAL" clId="{053B6186-781A-47F6-BEFF-2EF07E788D9F}" dt="2026-03-09T18:50:58.935" v="1992" actId="6549"/>
        <pc:sldMkLst>
          <pc:docMk/>
          <pc:sldMk cId="868990156" sldId="292"/>
        </pc:sldMkLst>
        <pc:spChg chg="add mod">
          <ac:chgData name="David Beauvais" userId="0e500f55-6649-4b17-a5d7-0c8225cd3491" providerId="ADAL" clId="{053B6186-781A-47F6-BEFF-2EF07E788D9F}" dt="2026-03-09T18:35:20.266" v="1742" actId="404"/>
          <ac:spMkLst>
            <pc:docMk/>
            <pc:sldMk cId="868990156" sldId="292"/>
            <ac:spMk id="2" creationId="{3ECA2A26-6AEE-67D6-FB96-7ECB3BA63511}"/>
          </ac:spMkLst>
        </pc:spChg>
        <pc:spChg chg="mod">
          <ac:chgData name="David Beauvais" userId="0e500f55-6649-4b17-a5d7-0c8225cd3491" providerId="ADAL" clId="{053B6186-781A-47F6-BEFF-2EF07E788D9F}" dt="2026-03-09T18:38:28.031" v="1830" actId="2711"/>
          <ac:spMkLst>
            <pc:docMk/>
            <pc:sldMk cId="868990156" sldId="292"/>
            <ac:spMk id="10" creationId="{140E5620-65B6-F7D5-96CF-7C8B39BE8071}"/>
          </ac:spMkLst>
        </pc:spChg>
        <pc:picChg chg="add mod">
          <ac:chgData name="David Beauvais" userId="0e500f55-6649-4b17-a5d7-0c8225cd3491" providerId="ADAL" clId="{053B6186-781A-47F6-BEFF-2EF07E788D9F}" dt="2026-03-09T18:34:48.467" v="1736" actId="1076"/>
          <ac:picMkLst>
            <pc:docMk/>
            <pc:sldMk cId="868990156" sldId="292"/>
            <ac:picMk id="4" creationId="{8E018A70-50CE-DB18-F397-043A0B790961}"/>
          </ac:picMkLst>
        </pc:picChg>
      </pc:sldChg>
      <pc:sldChg chg="modSp mod modNotesTx">
        <pc:chgData name="David Beauvais" userId="0e500f55-6649-4b17-a5d7-0c8225cd3491" providerId="ADAL" clId="{053B6186-781A-47F6-BEFF-2EF07E788D9F}" dt="2026-03-09T18:50:25.039" v="1984" actId="6549"/>
        <pc:sldMkLst>
          <pc:docMk/>
          <pc:sldMk cId="939131303" sldId="293"/>
        </pc:sldMkLst>
        <pc:spChg chg="mod">
          <ac:chgData name="David Beauvais" userId="0e500f55-6649-4b17-a5d7-0c8225cd3491" providerId="ADAL" clId="{053B6186-781A-47F6-BEFF-2EF07E788D9F}" dt="2026-03-09T18:42:40.329" v="1940" actId="6549"/>
          <ac:spMkLst>
            <pc:docMk/>
            <pc:sldMk cId="939131303" sldId="293"/>
            <ac:spMk id="3" creationId="{410D228F-1F5D-36C4-90EC-D9667B67E0F9}"/>
          </ac:spMkLst>
        </pc:spChg>
      </pc:sldChg>
      <pc:sldChg chg="delSp modSp mod modNotesTx">
        <pc:chgData name="David Beauvais" userId="0e500f55-6649-4b17-a5d7-0c8225cd3491" providerId="ADAL" clId="{053B6186-781A-47F6-BEFF-2EF07E788D9F}" dt="2026-03-09T18:51:22.575" v="2000" actId="6549"/>
        <pc:sldMkLst>
          <pc:docMk/>
          <pc:sldMk cId="2291144961" sldId="295"/>
        </pc:sldMkLst>
        <pc:spChg chg="del">
          <ac:chgData name="David Beauvais" userId="0e500f55-6649-4b17-a5d7-0c8225cd3491" providerId="ADAL" clId="{053B6186-781A-47F6-BEFF-2EF07E788D9F}" dt="2026-03-09T13:05:44.700" v="923" actId="478"/>
          <ac:spMkLst>
            <pc:docMk/>
            <pc:sldMk cId="2291144961" sldId="295"/>
            <ac:spMk id="7" creationId="{C8F61826-0FF3-5A52-83EC-7849857FB868}"/>
          </ac:spMkLst>
        </pc:spChg>
        <pc:spChg chg="mod">
          <ac:chgData name="David Beauvais" userId="0e500f55-6649-4b17-a5d7-0c8225cd3491" providerId="ADAL" clId="{053B6186-781A-47F6-BEFF-2EF07E788D9F}" dt="2026-03-09T13:07:15.507" v="938" actId="947"/>
          <ac:spMkLst>
            <pc:docMk/>
            <pc:sldMk cId="2291144961" sldId="295"/>
            <ac:spMk id="10" creationId="{BF4BA2A6-9B30-6BB6-8681-648762F29A14}"/>
          </ac:spMkLst>
        </pc:spChg>
        <pc:graphicFrameChg chg="del modGraphic">
          <ac:chgData name="David Beauvais" userId="0e500f55-6649-4b17-a5d7-0c8225cd3491" providerId="ADAL" clId="{053B6186-781A-47F6-BEFF-2EF07E788D9F}" dt="2026-03-09T13:05:42.865" v="922" actId="478"/>
          <ac:graphicFrameMkLst>
            <pc:docMk/>
            <pc:sldMk cId="2291144961" sldId="295"/>
            <ac:graphicFrameMk id="6" creationId="{D22710C0-12D3-50CE-E8DC-B04CDEF50F7E}"/>
          </ac:graphicFrameMkLst>
        </pc:graphicFrameChg>
      </pc:sldChg>
      <pc:sldChg chg="modNotesTx">
        <pc:chgData name="David Beauvais" userId="0e500f55-6649-4b17-a5d7-0c8225cd3491" providerId="ADAL" clId="{053B6186-781A-47F6-BEFF-2EF07E788D9F}" dt="2026-03-09T18:51:07.416" v="1995" actId="6549"/>
        <pc:sldMkLst>
          <pc:docMk/>
          <pc:sldMk cId="3441542656" sldId="298"/>
        </pc:sldMkLst>
      </pc:sldChg>
      <pc:sldChg chg="modSp mod modNotesTx">
        <pc:chgData name="David Beauvais" userId="0e500f55-6649-4b17-a5d7-0c8225cd3491" providerId="ADAL" clId="{053B6186-781A-47F6-BEFF-2EF07E788D9F}" dt="2026-03-09T18:50:29.631" v="1985" actId="6549"/>
        <pc:sldMkLst>
          <pc:docMk/>
          <pc:sldMk cId="2296213750" sldId="299"/>
        </pc:sldMkLst>
        <pc:spChg chg="mod">
          <ac:chgData name="David Beauvais" userId="0e500f55-6649-4b17-a5d7-0c8225cd3491" providerId="ADAL" clId="{053B6186-781A-47F6-BEFF-2EF07E788D9F}" dt="2026-03-09T13:10:18.522" v="992" actId="2085"/>
          <ac:spMkLst>
            <pc:docMk/>
            <pc:sldMk cId="2296213750" sldId="299"/>
            <ac:spMk id="2" creationId="{E34FAC41-893A-8007-E4AC-6493F8CFF342}"/>
          </ac:spMkLst>
        </pc:spChg>
        <pc:spChg chg="mod">
          <ac:chgData name="David Beauvais" userId="0e500f55-6649-4b17-a5d7-0c8225cd3491" providerId="ADAL" clId="{053B6186-781A-47F6-BEFF-2EF07E788D9F}" dt="2026-03-09T18:41:43.195" v="1904" actId="20577"/>
          <ac:spMkLst>
            <pc:docMk/>
            <pc:sldMk cId="2296213750" sldId="299"/>
            <ac:spMk id="3" creationId="{80B4BA3E-367B-8197-ED1A-07751C43D0DB}"/>
          </ac:spMkLst>
        </pc:spChg>
      </pc:sldChg>
      <pc:sldChg chg="add del">
        <pc:chgData name="David Beauvais" userId="0e500f55-6649-4b17-a5d7-0c8225cd3491" providerId="ADAL" clId="{053B6186-781A-47F6-BEFF-2EF07E788D9F}" dt="2026-03-09T12:50:09.205" v="679"/>
        <pc:sldMkLst>
          <pc:docMk/>
          <pc:sldMk cId="0" sldId="300"/>
        </pc:sldMkLst>
      </pc:sldChg>
      <pc:sldChg chg="modSp mod modNotesTx">
        <pc:chgData name="David Beauvais" userId="0e500f55-6649-4b17-a5d7-0c8225cd3491" providerId="ADAL" clId="{053B6186-781A-47F6-BEFF-2EF07E788D9F}" dt="2026-03-09T18:51:53.011" v="2002" actId="113"/>
        <pc:sldMkLst>
          <pc:docMk/>
          <pc:sldMk cId="2627363686" sldId="300"/>
        </pc:sldMkLst>
        <pc:spChg chg="mod">
          <ac:chgData name="David Beauvais" userId="0e500f55-6649-4b17-a5d7-0c8225cd3491" providerId="ADAL" clId="{053B6186-781A-47F6-BEFF-2EF07E788D9F}" dt="2026-03-09T18:51:53.011" v="2002" actId="113"/>
          <ac:spMkLst>
            <pc:docMk/>
            <pc:sldMk cId="2627363686" sldId="300"/>
            <ac:spMk id="4" creationId="{9542CBE1-48AF-4DDA-7188-3F982B2253A8}"/>
          </ac:spMkLst>
        </pc:spChg>
      </pc:sldChg>
    </pc:docChg>
  </pc:docChgLst>
  <pc:docChgLst>
    <pc:chgData name="David Beauvais" userId="S::dbeauvais@igua.ca::0e500f55-6649-4b17-a5d7-0c8225cd3491" providerId="AD" clId="Web-{BDBA1AA0-9507-7709-64CF-AC15DF2C5645}"/>
    <pc:docChg chg="addSld delSld modSld sldOrd">
      <pc:chgData name="David Beauvais" userId="S::dbeauvais@igua.ca::0e500f55-6649-4b17-a5d7-0c8225cd3491" providerId="AD" clId="Web-{BDBA1AA0-9507-7709-64CF-AC15DF2C5645}" dt="2026-03-09T12:48:35.538" v="129" actId="20577"/>
      <pc:docMkLst>
        <pc:docMk/>
      </pc:docMkLst>
      <pc:sldChg chg="del modNotes">
        <pc:chgData name="David Beauvais" userId="S::dbeauvais@igua.ca::0e500f55-6649-4b17-a5d7-0c8225cd3491" providerId="AD" clId="Web-{BDBA1AA0-9507-7709-64CF-AC15DF2C5645}" dt="2026-03-09T12:17:32.959" v="84"/>
        <pc:sldMkLst>
          <pc:docMk/>
          <pc:sldMk cId="0" sldId="275"/>
        </pc:sldMkLst>
      </pc:sldChg>
      <pc:sldChg chg="delSp">
        <pc:chgData name="David Beauvais" userId="S::dbeauvais@igua.ca::0e500f55-6649-4b17-a5d7-0c8225cd3491" providerId="AD" clId="Web-{BDBA1AA0-9507-7709-64CF-AC15DF2C5645}" dt="2026-03-09T12:19:02.428" v="101"/>
        <pc:sldMkLst>
          <pc:docMk/>
          <pc:sldMk cId="0" sldId="277"/>
        </pc:sldMkLst>
        <pc:picChg chg="del">
          <ac:chgData name="David Beauvais" userId="S::dbeauvais@igua.ca::0e500f55-6649-4b17-a5d7-0c8225cd3491" providerId="AD" clId="Web-{BDBA1AA0-9507-7709-64CF-AC15DF2C5645}" dt="2026-03-09T12:19:02.428" v="101"/>
          <ac:picMkLst>
            <pc:docMk/>
            <pc:sldMk cId="0" sldId="277"/>
            <ac:picMk id="5122" creationId="{49975BF3-713E-3071-98E9-9ADCDF39735C}"/>
          </ac:picMkLst>
        </pc:picChg>
      </pc:sldChg>
      <pc:sldChg chg="delSp">
        <pc:chgData name="David Beauvais" userId="S::dbeauvais@igua.ca::0e500f55-6649-4b17-a5d7-0c8225cd3491" providerId="AD" clId="Web-{BDBA1AA0-9507-7709-64CF-AC15DF2C5645}" dt="2026-03-09T12:19:19.522" v="103"/>
        <pc:sldMkLst>
          <pc:docMk/>
          <pc:sldMk cId="0" sldId="279"/>
        </pc:sldMkLst>
        <pc:picChg chg="del">
          <ac:chgData name="David Beauvais" userId="S::dbeauvais@igua.ca::0e500f55-6649-4b17-a5d7-0c8225cd3491" providerId="AD" clId="Web-{BDBA1AA0-9507-7709-64CF-AC15DF2C5645}" dt="2026-03-09T12:19:19.522" v="103"/>
          <ac:picMkLst>
            <pc:docMk/>
            <pc:sldMk cId="0" sldId="279"/>
            <ac:picMk id="6146" creationId="{8BE8E0E2-8326-542C-645E-9B83E683BC79}"/>
          </ac:picMkLst>
        </pc:picChg>
      </pc:sldChg>
      <pc:sldChg chg="addSp delSp modSp">
        <pc:chgData name="David Beauvais" userId="S::dbeauvais@igua.ca::0e500f55-6649-4b17-a5d7-0c8225cd3491" providerId="AD" clId="Web-{BDBA1AA0-9507-7709-64CF-AC15DF2C5645}" dt="2026-03-09T12:19:24.303" v="104"/>
        <pc:sldMkLst>
          <pc:docMk/>
          <pc:sldMk cId="0" sldId="280"/>
        </pc:sldMkLst>
        <pc:spChg chg="add mod">
          <ac:chgData name="David Beauvais" userId="S::dbeauvais@igua.ca::0e500f55-6649-4b17-a5d7-0c8225cd3491" providerId="AD" clId="Web-{BDBA1AA0-9507-7709-64CF-AC15DF2C5645}" dt="2026-03-09T12:19:24.303" v="104"/>
          <ac:spMkLst>
            <pc:docMk/>
            <pc:sldMk cId="0" sldId="280"/>
            <ac:spMk id="4" creationId="{9C4AB024-22D1-A248-C34A-7FC9590594E1}"/>
          </ac:spMkLst>
        </pc:spChg>
        <pc:picChg chg="del">
          <ac:chgData name="David Beauvais" userId="S::dbeauvais@igua.ca::0e500f55-6649-4b17-a5d7-0c8225cd3491" providerId="AD" clId="Web-{BDBA1AA0-9507-7709-64CF-AC15DF2C5645}" dt="2026-03-09T12:19:24.303" v="104"/>
          <ac:picMkLst>
            <pc:docMk/>
            <pc:sldMk cId="0" sldId="280"/>
            <ac:picMk id="7170" creationId="{CBC642FE-EDF0-45F7-2305-B69D910B0448}"/>
          </ac:picMkLst>
        </pc:picChg>
      </pc:sldChg>
      <pc:sldChg chg="delSp modSp">
        <pc:chgData name="David Beauvais" userId="S::dbeauvais@igua.ca::0e500f55-6649-4b17-a5d7-0c8225cd3491" providerId="AD" clId="Web-{BDBA1AA0-9507-7709-64CF-AC15DF2C5645}" dt="2026-03-09T12:48:11.288" v="125" actId="20577"/>
        <pc:sldMkLst>
          <pc:docMk/>
          <pc:sldMk cId="0" sldId="283"/>
        </pc:sldMkLst>
        <pc:spChg chg="mod">
          <ac:chgData name="David Beauvais" userId="S::dbeauvais@igua.ca::0e500f55-6649-4b17-a5d7-0c8225cd3491" providerId="AD" clId="Web-{BDBA1AA0-9507-7709-64CF-AC15DF2C5645}" dt="2026-03-09T12:48:11.288" v="125" actId="20577"/>
          <ac:spMkLst>
            <pc:docMk/>
            <pc:sldMk cId="0" sldId="283"/>
            <ac:spMk id="3" creationId="{00000000-0000-0000-0000-000000000000}"/>
          </ac:spMkLst>
        </pc:spChg>
        <pc:picChg chg="del">
          <ac:chgData name="David Beauvais" userId="S::dbeauvais@igua.ca::0e500f55-6649-4b17-a5d7-0c8225cd3491" providerId="AD" clId="Web-{BDBA1AA0-9507-7709-64CF-AC15DF2C5645}" dt="2026-03-09T12:19:34.975" v="106"/>
          <ac:picMkLst>
            <pc:docMk/>
            <pc:sldMk cId="0" sldId="283"/>
            <ac:picMk id="8196" creationId="{F247C22A-7003-E371-AEAB-FA53A7C7F5FF}"/>
          </ac:picMkLst>
        </pc:picChg>
      </pc:sldChg>
      <pc:sldChg chg="modSp ord modNotes">
        <pc:chgData name="David Beauvais" userId="S::dbeauvais@igua.ca::0e500f55-6649-4b17-a5d7-0c8225cd3491" providerId="AD" clId="Web-{BDBA1AA0-9507-7709-64CF-AC15DF2C5645}" dt="2026-03-09T12:17:29.287" v="82" actId="20577"/>
        <pc:sldMkLst>
          <pc:docMk/>
          <pc:sldMk cId="363608322" sldId="290"/>
        </pc:sldMkLst>
        <pc:spChg chg="mod">
          <ac:chgData name="David Beauvais" userId="S::dbeauvais@igua.ca::0e500f55-6649-4b17-a5d7-0c8225cd3491" providerId="AD" clId="Web-{BDBA1AA0-9507-7709-64CF-AC15DF2C5645}" dt="2026-03-09T12:12:56.442" v="22" actId="20577"/>
          <ac:spMkLst>
            <pc:docMk/>
            <pc:sldMk cId="363608322" sldId="290"/>
            <ac:spMk id="2" creationId="{7AB118C3-6381-F4DC-897D-55F08751CCB6}"/>
          </ac:spMkLst>
        </pc:spChg>
        <pc:spChg chg="mod">
          <ac:chgData name="David Beauvais" userId="S::dbeauvais@igua.ca::0e500f55-6649-4b17-a5d7-0c8225cd3491" providerId="AD" clId="Web-{BDBA1AA0-9507-7709-64CF-AC15DF2C5645}" dt="2026-03-09T12:17:29.287" v="82" actId="20577"/>
          <ac:spMkLst>
            <pc:docMk/>
            <pc:sldMk cId="363608322" sldId="290"/>
            <ac:spMk id="3" creationId="{5F20ED9F-9BC4-7284-BCCE-1BEB6A1D34A4}"/>
          </ac:spMkLst>
        </pc:spChg>
      </pc:sldChg>
      <pc:sldChg chg="delSp">
        <pc:chgData name="David Beauvais" userId="S::dbeauvais@igua.ca::0e500f55-6649-4b17-a5d7-0c8225cd3491" providerId="AD" clId="Web-{BDBA1AA0-9507-7709-64CF-AC15DF2C5645}" dt="2026-03-09T12:19:15.788" v="102"/>
        <pc:sldMkLst>
          <pc:docMk/>
          <pc:sldMk cId="868990156" sldId="292"/>
        </pc:sldMkLst>
        <pc:picChg chg="del">
          <ac:chgData name="David Beauvais" userId="S::dbeauvais@igua.ca::0e500f55-6649-4b17-a5d7-0c8225cd3491" providerId="AD" clId="Web-{BDBA1AA0-9507-7709-64CF-AC15DF2C5645}" dt="2026-03-09T12:19:15.788" v="102"/>
          <ac:picMkLst>
            <pc:docMk/>
            <pc:sldMk cId="868990156" sldId="292"/>
            <ac:picMk id="2050" creationId="{E456F7CF-63F1-B83E-A903-290167C46167}"/>
          </ac:picMkLst>
        </pc:picChg>
      </pc:sldChg>
      <pc:sldChg chg="delSp">
        <pc:chgData name="David Beauvais" userId="S::dbeauvais@igua.ca::0e500f55-6649-4b17-a5d7-0c8225cd3491" providerId="AD" clId="Web-{BDBA1AA0-9507-7709-64CF-AC15DF2C5645}" dt="2026-03-09T12:19:31.006" v="105"/>
        <pc:sldMkLst>
          <pc:docMk/>
          <pc:sldMk cId="939131303" sldId="293"/>
        </pc:sldMkLst>
        <pc:picChg chg="del">
          <ac:chgData name="David Beauvais" userId="S::dbeauvais@igua.ca::0e500f55-6649-4b17-a5d7-0c8225cd3491" providerId="AD" clId="Web-{BDBA1AA0-9507-7709-64CF-AC15DF2C5645}" dt="2026-03-09T12:19:31.006" v="105"/>
          <ac:picMkLst>
            <pc:docMk/>
            <pc:sldMk cId="939131303" sldId="293"/>
            <ac:picMk id="11266" creationId="{600554D1-A97C-A688-FE4C-5F2856750B58}"/>
          </ac:picMkLst>
        </pc:picChg>
      </pc:sldChg>
      <pc:sldChg chg="addSp delSp modSp add del ord modNotes">
        <pc:chgData name="David Beauvais" userId="S::dbeauvais@igua.ca::0e500f55-6649-4b17-a5d7-0c8225cd3491" providerId="AD" clId="Web-{BDBA1AA0-9507-7709-64CF-AC15DF2C5645}" dt="2026-03-09T12:17:31.397" v="83"/>
        <pc:sldMkLst>
          <pc:docMk/>
          <pc:sldMk cId="3920369683" sldId="297"/>
        </pc:sldMkLst>
        <pc:spChg chg="del mod">
          <ac:chgData name="David Beauvais" userId="S::dbeauvais@igua.ca::0e500f55-6649-4b17-a5d7-0c8225cd3491" providerId="AD" clId="Web-{BDBA1AA0-9507-7709-64CF-AC15DF2C5645}" dt="2026-03-09T12:12:46.004" v="20"/>
          <ac:spMkLst>
            <pc:docMk/>
            <pc:sldMk cId="3920369683" sldId="297"/>
            <ac:spMk id="7" creationId="{3CF3F551-4581-6DB7-73A9-2453B6810BBE}"/>
          </ac:spMkLst>
        </pc:spChg>
        <pc:graphicFrameChg chg="add del mod modGraphic">
          <ac:chgData name="David Beauvais" userId="S::dbeauvais@igua.ca::0e500f55-6649-4b17-a5d7-0c8225cd3491" providerId="AD" clId="Web-{BDBA1AA0-9507-7709-64CF-AC15DF2C5645}" dt="2026-03-09T12:13:10.536" v="23" actId="1076"/>
          <ac:graphicFrameMkLst>
            <pc:docMk/>
            <pc:sldMk cId="3920369683" sldId="297"/>
            <ac:graphicFrameMk id="8" creationId="{410F5F0F-13BE-77BD-2952-0BC2AF99F473}"/>
          </ac:graphicFrameMkLst>
        </pc:graphicFrameChg>
      </pc:sldChg>
      <pc:sldChg chg="addSp delSp modSp modNotes">
        <pc:chgData name="David Beauvais" userId="S::dbeauvais@igua.ca::0e500f55-6649-4b17-a5d7-0c8225cd3491" providerId="AD" clId="Web-{BDBA1AA0-9507-7709-64CF-AC15DF2C5645}" dt="2026-03-09T12:18:32.616" v="100" actId="20577"/>
        <pc:sldMkLst>
          <pc:docMk/>
          <pc:sldMk cId="3441542656" sldId="298"/>
        </pc:sldMkLst>
        <pc:spChg chg="add mod">
          <ac:chgData name="David Beauvais" userId="S::dbeauvais@igua.ca::0e500f55-6649-4b17-a5d7-0c8225cd3491" providerId="AD" clId="Web-{BDBA1AA0-9507-7709-64CF-AC15DF2C5645}" dt="2026-03-09T12:18:32.616" v="100" actId="20577"/>
          <ac:spMkLst>
            <pc:docMk/>
            <pc:sldMk cId="3441542656" sldId="298"/>
            <ac:spMk id="2" creationId="{1F4656F6-D675-C8D8-7888-90F0168AD063}"/>
          </ac:spMkLst>
        </pc:spChg>
        <pc:spChg chg="del">
          <ac:chgData name="David Beauvais" userId="S::dbeauvais@igua.ca::0e500f55-6649-4b17-a5d7-0c8225cd3491" providerId="AD" clId="Web-{BDBA1AA0-9507-7709-64CF-AC15DF2C5645}" dt="2026-03-09T12:17:44.568" v="87"/>
          <ac:spMkLst>
            <pc:docMk/>
            <pc:sldMk cId="3441542656" sldId="298"/>
            <ac:spMk id="8" creationId="{D475CF57-3C35-9307-1EEE-27738F8317CE}"/>
          </ac:spMkLst>
        </pc:spChg>
        <pc:picChg chg="del">
          <ac:chgData name="David Beauvais" userId="S::dbeauvais@igua.ca::0e500f55-6649-4b17-a5d7-0c8225cd3491" providerId="AD" clId="Web-{BDBA1AA0-9507-7709-64CF-AC15DF2C5645}" dt="2026-03-09T12:17:40.568" v="86"/>
          <ac:picMkLst>
            <pc:docMk/>
            <pc:sldMk cId="3441542656" sldId="298"/>
            <ac:picMk id="12290" creationId="{1EA0F95C-EFD5-346B-6025-478043C1750A}"/>
          </ac:picMkLst>
        </pc:picChg>
      </pc:sldChg>
      <pc:sldChg chg="modSp add replId">
        <pc:chgData name="David Beauvais" userId="S::dbeauvais@igua.ca::0e500f55-6649-4b17-a5d7-0c8225cd3491" providerId="AD" clId="Web-{BDBA1AA0-9507-7709-64CF-AC15DF2C5645}" dt="2026-03-09T12:48:35.538" v="129" actId="20577"/>
        <pc:sldMkLst>
          <pc:docMk/>
          <pc:sldMk cId="2296213750" sldId="299"/>
        </pc:sldMkLst>
        <pc:spChg chg="mod">
          <ac:chgData name="David Beauvais" userId="S::dbeauvais@igua.ca::0e500f55-6649-4b17-a5d7-0c8225cd3491" providerId="AD" clId="Web-{BDBA1AA0-9507-7709-64CF-AC15DF2C5645}" dt="2026-03-09T12:48:35.538" v="129" actId="20577"/>
          <ac:spMkLst>
            <pc:docMk/>
            <pc:sldMk cId="2296213750" sldId="299"/>
            <ac:spMk id="3" creationId="{80B4BA3E-367B-8197-ED1A-07751C43D0DB}"/>
          </ac:spMkLst>
        </pc:spChg>
      </pc:sldChg>
      <pc:sldChg chg="add del replId">
        <pc:chgData name="David Beauvais" userId="S::dbeauvais@igua.ca::0e500f55-6649-4b17-a5d7-0c8225cd3491" providerId="AD" clId="Web-{BDBA1AA0-9507-7709-64CF-AC15DF2C5645}" dt="2026-03-09T12:48:17.616" v="127"/>
        <pc:sldMkLst>
          <pc:docMk/>
          <pc:sldMk cId="3078416276" sldId="299"/>
        </pc:sldMkLst>
      </pc:sldChg>
    </pc:docChg>
  </pc:docChgLst>
  <pc:docChgLst>
    <pc:chgData name="David Beauvais" userId="0e500f55-6649-4b17-a5d7-0c8225cd3491" providerId="ADAL" clId="{20907B8D-E3EC-4655-BEF8-9F11696E84AD}"/>
    <pc:docChg chg="undo custSel addSld delSld modSld">
      <pc:chgData name="David Beauvais" userId="0e500f55-6649-4b17-a5d7-0c8225cd3491" providerId="ADAL" clId="{20907B8D-E3EC-4655-BEF8-9F11696E84AD}" dt="2026-03-09T17:55:53.224" v="792" actId="6549"/>
      <pc:docMkLst>
        <pc:docMk/>
      </pc:docMkLst>
      <pc:sldChg chg="modNotesTx">
        <pc:chgData name="David Beauvais" userId="0e500f55-6649-4b17-a5d7-0c8225cd3491" providerId="ADAL" clId="{20907B8D-E3EC-4655-BEF8-9F11696E84AD}" dt="2026-03-09T17:27:19.240" v="631" actId="20577"/>
        <pc:sldMkLst>
          <pc:docMk/>
          <pc:sldMk cId="487308942" sldId="256"/>
        </pc:sldMkLst>
      </pc:sldChg>
      <pc:sldChg chg="modSp mod modNotesTx">
        <pc:chgData name="David Beauvais" userId="0e500f55-6649-4b17-a5d7-0c8225cd3491" providerId="ADAL" clId="{20907B8D-E3EC-4655-BEF8-9F11696E84AD}" dt="2026-03-09T17:29:37.001" v="671" actId="20577"/>
        <pc:sldMkLst>
          <pc:docMk/>
          <pc:sldMk cId="2187585412" sldId="258"/>
        </pc:sldMkLst>
        <pc:spChg chg="mod">
          <ac:chgData name="David Beauvais" userId="0e500f55-6649-4b17-a5d7-0c8225cd3491" providerId="ADAL" clId="{20907B8D-E3EC-4655-BEF8-9F11696E84AD}" dt="2026-03-09T17:29:34.773" v="669" actId="6549"/>
          <ac:spMkLst>
            <pc:docMk/>
            <pc:sldMk cId="2187585412" sldId="258"/>
            <ac:spMk id="4" creationId="{9C8D5016-C023-4DD0-D1AF-F110CD108DA9}"/>
          </ac:spMkLst>
        </pc:spChg>
      </pc:sldChg>
      <pc:sldChg chg="modSp mod modNotesTx">
        <pc:chgData name="David Beauvais" userId="0e500f55-6649-4b17-a5d7-0c8225cd3491" providerId="ADAL" clId="{20907B8D-E3EC-4655-BEF8-9F11696E84AD}" dt="2026-03-09T17:41:09.408" v="765" actId="20577"/>
        <pc:sldMkLst>
          <pc:docMk/>
          <pc:sldMk cId="0" sldId="277"/>
        </pc:sldMkLst>
        <pc:spChg chg="mod">
          <ac:chgData name="David Beauvais" userId="0e500f55-6649-4b17-a5d7-0c8225cd3491" providerId="ADAL" clId="{20907B8D-E3EC-4655-BEF8-9F11696E84AD}" dt="2026-03-09T17:27:59.858" v="641" actId="14100"/>
          <ac:spMkLst>
            <pc:docMk/>
            <pc:sldMk cId="0" sldId="277"/>
            <ac:spMk id="2" creationId="{00000000-0000-0000-0000-000000000000}"/>
          </ac:spMkLst>
        </pc:spChg>
        <pc:spChg chg="mod">
          <ac:chgData name="David Beauvais" userId="0e500f55-6649-4b17-a5d7-0c8225cd3491" providerId="ADAL" clId="{20907B8D-E3EC-4655-BEF8-9F11696E84AD}" dt="2026-03-09T17:41:09.408" v="765" actId="20577"/>
          <ac:spMkLst>
            <pc:docMk/>
            <pc:sldMk cId="0" sldId="277"/>
            <ac:spMk id="5" creationId="{9AF07541-6138-368C-81FB-A3E8511D281A}"/>
          </ac:spMkLst>
        </pc:spChg>
      </pc:sldChg>
      <pc:sldChg chg="modSp mod">
        <pc:chgData name="David Beauvais" userId="0e500f55-6649-4b17-a5d7-0c8225cd3491" providerId="ADAL" clId="{20907B8D-E3EC-4655-BEF8-9F11696E84AD}" dt="2026-03-09T17:41:58.036" v="774" actId="20577"/>
        <pc:sldMkLst>
          <pc:docMk/>
          <pc:sldMk cId="0" sldId="279"/>
        </pc:sldMkLst>
        <pc:spChg chg="mod">
          <ac:chgData name="David Beauvais" userId="0e500f55-6649-4b17-a5d7-0c8225cd3491" providerId="ADAL" clId="{20907B8D-E3EC-4655-BEF8-9F11696E84AD}" dt="2026-03-09T17:41:58.036" v="774" actId="20577"/>
          <ac:spMkLst>
            <pc:docMk/>
            <pc:sldMk cId="0" sldId="279"/>
            <ac:spMk id="3" creationId="{93D5DE8F-22C4-DEB0-A50B-F7C18BA3B63C}"/>
          </ac:spMkLst>
        </pc:spChg>
      </pc:sldChg>
      <pc:sldChg chg="modSp mod">
        <pc:chgData name="David Beauvais" userId="0e500f55-6649-4b17-a5d7-0c8225cd3491" providerId="ADAL" clId="{20907B8D-E3EC-4655-BEF8-9F11696E84AD}" dt="2026-03-09T16:40:15.329" v="454" actId="20577"/>
        <pc:sldMkLst>
          <pc:docMk/>
          <pc:sldMk cId="0" sldId="280"/>
        </pc:sldMkLst>
        <pc:spChg chg="mod">
          <ac:chgData name="David Beauvais" userId="0e500f55-6649-4b17-a5d7-0c8225cd3491" providerId="ADAL" clId="{20907B8D-E3EC-4655-BEF8-9F11696E84AD}" dt="2026-03-09T16:40:15.329" v="454" actId="20577"/>
          <ac:spMkLst>
            <pc:docMk/>
            <pc:sldMk cId="0" sldId="280"/>
            <ac:spMk id="4" creationId="{9C4AB024-22D1-A248-C34A-7FC9590594E1}"/>
          </ac:spMkLst>
        </pc:spChg>
      </pc:sldChg>
      <pc:sldChg chg="modNotesTx">
        <pc:chgData name="David Beauvais" userId="0e500f55-6649-4b17-a5d7-0c8225cd3491" providerId="ADAL" clId="{20907B8D-E3EC-4655-BEF8-9F11696E84AD}" dt="2026-03-09T16:30:42.922" v="370" actId="20577"/>
        <pc:sldMkLst>
          <pc:docMk/>
          <pc:sldMk cId="0" sldId="281"/>
        </pc:sldMkLst>
      </pc:sldChg>
      <pc:sldChg chg="modNotesTx">
        <pc:chgData name="David Beauvais" userId="0e500f55-6649-4b17-a5d7-0c8225cd3491" providerId="ADAL" clId="{20907B8D-E3EC-4655-BEF8-9F11696E84AD}" dt="2026-03-09T17:55:53.224" v="792" actId="6549"/>
        <pc:sldMkLst>
          <pc:docMk/>
          <pc:sldMk cId="0" sldId="283"/>
        </pc:sldMkLst>
      </pc:sldChg>
      <pc:sldChg chg="modNotesTx">
        <pc:chgData name="David Beauvais" userId="0e500f55-6649-4b17-a5d7-0c8225cd3491" providerId="ADAL" clId="{20907B8D-E3EC-4655-BEF8-9F11696E84AD}" dt="2026-03-09T14:50:46.659" v="82" actId="6549"/>
        <pc:sldMkLst>
          <pc:docMk/>
          <pc:sldMk cId="0" sldId="284"/>
        </pc:sldMkLst>
      </pc:sldChg>
      <pc:sldChg chg="modSp mod">
        <pc:chgData name="David Beauvais" userId="0e500f55-6649-4b17-a5d7-0c8225cd3491" providerId="ADAL" clId="{20907B8D-E3EC-4655-BEF8-9F11696E84AD}" dt="2026-03-09T16:45:50.436" v="529" actId="20577"/>
        <pc:sldMkLst>
          <pc:docMk/>
          <pc:sldMk cId="0" sldId="286"/>
        </pc:sldMkLst>
        <pc:spChg chg="mod">
          <ac:chgData name="David Beauvais" userId="0e500f55-6649-4b17-a5d7-0c8225cd3491" providerId="ADAL" clId="{20907B8D-E3EC-4655-BEF8-9F11696E84AD}" dt="2026-03-09T16:45:50.436" v="529" actId="20577"/>
          <ac:spMkLst>
            <pc:docMk/>
            <pc:sldMk cId="0" sldId="286"/>
            <ac:spMk id="5" creationId="{7AA7A8B2-5E8C-F4EC-8662-22F39791FCEE}"/>
          </ac:spMkLst>
        </pc:spChg>
      </pc:sldChg>
      <pc:sldChg chg="delSp modSp mod">
        <pc:chgData name="David Beauvais" userId="0e500f55-6649-4b17-a5d7-0c8225cd3491" providerId="ADAL" clId="{20907B8D-E3EC-4655-BEF8-9F11696E84AD}" dt="2026-03-09T17:32:34.312" v="676" actId="6549"/>
        <pc:sldMkLst>
          <pc:docMk/>
          <pc:sldMk cId="1264488495" sldId="289"/>
        </pc:sldMkLst>
        <pc:spChg chg="mod">
          <ac:chgData name="David Beauvais" userId="0e500f55-6649-4b17-a5d7-0c8225cd3491" providerId="ADAL" clId="{20907B8D-E3EC-4655-BEF8-9F11696E84AD}" dt="2026-03-09T16:31:55.774" v="424" actId="20577"/>
          <ac:spMkLst>
            <pc:docMk/>
            <pc:sldMk cId="1264488495" sldId="289"/>
            <ac:spMk id="2" creationId="{E773B12E-A3A1-B8BB-FA65-2F453F3217C0}"/>
          </ac:spMkLst>
        </pc:spChg>
        <pc:spChg chg="mod">
          <ac:chgData name="David Beauvais" userId="0e500f55-6649-4b17-a5d7-0c8225cd3491" providerId="ADAL" clId="{20907B8D-E3EC-4655-BEF8-9F11696E84AD}" dt="2026-03-09T17:32:34.312" v="676" actId="6549"/>
          <ac:spMkLst>
            <pc:docMk/>
            <pc:sldMk cId="1264488495" sldId="289"/>
            <ac:spMk id="3" creationId="{0EE59458-0030-7D85-7B51-623D06A63C8F}"/>
          </ac:spMkLst>
        </pc:spChg>
        <pc:spChg chg="del">
          <ac:chgData name="David Beauvais" userId="0e500f55-6649-4b17-a5d7-0c8225cd3491" providerId="ADAL" clId="{20907B8D-E3EC-4655-BEF8-9F11696E84AD}" dt="2026-03-09T16:31:25.704" v="377" actId="478"/>
          <ac:spMkLst>
            <pc:docMk/>
            <pc:sldMk cId="1264488495" sldId="289"/>
            <ac:spMk id="5" creationId="{61EBD4E8-C77A-93A8-7C04-A640B07CE9D9}"/>
          </ac:spMkLst>
        </pc:spChg>
        <pc:spChg chg="del">
          <ac:chgData name="David Beauvais" userId="0e500f55-6649-4b17-a5d7-0c8225cd3491" providerId="ADAL" clId="{20907B8D-E3EC-4655-BEF8-9F11696E84AD}" dt="2026-03-09T17:32:09.169" v="672" actId="478"/>
          <ac:spMkLst>
            <pc:docMk/>
            <pc:sldMk cId="1264488495" sldId="289"/>
            <ac:spMk id="7" creationId="{0754440E-DF2E-3904-A157-BECB0A9A97AF}"/>
          </ac:spMkLst>
        </pc:spChg>
      </pc:sldChg>
      <pc:sldChg chg="modSp mod">
        <pc:chgData name="David Beauvais" userId="0e500f55-6649-4b17-a5d7-0c8225cd3491" providerId="ADAL" clId="{20907B8D-E3EC-4655-BEF8-9F11696E84AD}" dt="2026-03-09T16:32:07.641" v="428" actId="20577"/>
        <pc:sldMkLst>
          <pc:docMk/>
          <pc:sldMk cId="363608322" sldId="290"/>
        </pc:sldMkLst>
        <pc:spChg chg="mod">
          <ac:chgData name="David Beauvais" userId="0e500f55-6649-4b17-a5d7-0c8225cd3491" providerId="ADAL" clId="{20907B8D-E3EC-4655-BEF8-9F11696E84AD}" dt="2026-03-09T16:32:07.641" v="428" actId="20577"/>
          <ac:spMkLst>
            <pc:docMk/>
            <pc:sldMk cId="363608322" sldId="290"/>
            <ac:spMk id="3" creationId="{5F20ED9F-9BC4-7284-BCCE-1BEB6A1D34A4}"/>
          </ac:spMkLst>
        </pc:spChg>
      </pc:sldChg>
      <pc:sldChg chg="modSp del mod modNotesTx">
        <pc:chgData name="David Beauvais" userId="0e500f55-6649-4b17-a5d7-0c8225cd3491" providerId="ADAL" clId="{20907B8D-E3EC-4655-BEF8-9F11696E84AD}" dt="2026-03-09T17:39:08.823" v="751" actId="47"/>
        <pc:sldMkLst>
          <pc:docMk/>
          <pc:sldMk cId="1816625738" sldId="291"/>
        </pc:sldMkLst>
        <pc:spChg chg="mod">
          <ac:chgData name="David Beauvais" userId="0e500f55-6649-4b17-a5d7-0c8225cd3491" providerId="ADAL" clId="{20907B8D-E3EC-4655-BEF8-9F11696E84AD}" dt="2026-03-09T16:32:37.497" v="440" actId="20577"/>
          <ac:spMkLst>
            <pc:docMk/>
            <pc:sldMk cId="1816625738" sldId="291"/>
            <ac:spMk id="4" creationId="{8D680D4B-18D6-5313-60E8-89D644BFEA96}"/>
          </ac:spMkLst>
        </pc:spChg>
      </pc:sldChg>
      <pc:sldChg chg="modSp mod">
        <pc:chgData name="David Beauvais" userId="0e500f55-6649-4b17-a5d7-0c8225cd3491" providerId="ADAL" clId="{20907B8D-E3EC-4655-BEF8-9F11696E84AD}" dt="2026-03-09T17:41:46.166" v="772" actId="20577"/>
        <pc:sldMkLst>
          <pc:docMk/>
          <pc:sldMk cId="868990156" sldId="292"/>
        </pc:sldMkLst>
        <pc:spChg chg="mod">
          <ac:chgData name="David Beauvais" userId="0e500f55-6649-4b17-a5d7-0c8225cd3491" providerId="ADAL" clId="{20907B8D-E3EC-4655-BEF8-9F11696E84AD}" dt="2026-03-09T17:41:46.166" v="772" actId="20577"/>
          <ac:spMkLst>
            <pc:docMk/>
            <pc:sldMk cId="868990156" sldId="292"/>
            <ac:spMk id="2" creationId="{3ECA2A26-6AEE-67D6-FB96-7ECB3BA63511}"/>
          </ac:spMkLst>
        </pc:spChg>
      </pc:sldChg>
      <pc:sldChg chg="modSp mod modNotesTx">
        <pc:chgData name="David Beauvais" userId="0e500f55-6649-4b17-a5d7-0c8225cd3491" providerId="ADAL" clId="{20907B8D-E3EC-4655-BEF8-9F11696E84AD}" dt="2026-03-09T16:44:49.349" v="517" actId="20577"/>
        <pc:sldMkLst>
          <pc:docMk/>
          <pc:sldMk cId="939131303" sldId="293"/>
        </pc:sldMkLst>
        <pc:spChg chg="mod">
          <ac:chgData name="David Beauvais" userId="0e500f55-6649-4b17-a5d7-0c8225cd3491" providerId="ADAL" clId="{20907B8D-E3EC-4655-BEF8-9F11696E84AD}" dt="2026-03-09T16:44:49.349" v="517" actId="20577"/>
          <ac:spMkLst>
            <pc:docMk/>
            <pc:sldMk cId="939131303" sldId="293"/>
            <ac:spMk id="3" creationId="{410D228F-1F5D-36C4-90EC-D9667B67E0F9}"/>
          </ac:spMkLst>
        </pc:spChg>
      </pc:sldChg>
      <pc:sldChg chg="modSp mod modNotesTx">
        <pc:chgData name="David Beauvais" userId="0e500f55-6649-4b17-a5d7-0c8225cd3491" providerId="ADAL" clId="{20907B8D-E3EC-4655-BEF8-9F11696E84AD}" dt="2026-03-09T16:31:14.164" v="376" actId="20577"/>
        <pc:sldMkLst>
          <pc:docMk/>
          <pc:sldMk cId="2291144961" sldId="295"/>
        </pc:sldMkLst>
        <pc:spChg chg="mod">
          <ac:chgData name="David Beauvais" userId="0e500f55-6649-4b17-a5d7-0c8225cd3491" providerId="ADAL" clId="{20907B8D-E3EC-4655-BEF8-9F11696E84AD}" dt="2026-03-09T16:31:14.164" v="376" actId="20577"/>
          <ac:spMkLst>
            <pc:docMk/>
            <pc:sldMk cId="2291144961" sldId="295"/>
            <ac:spMk id="10" creationId="{BF4BA2A6-9B30-6BB6-8681-648762F29A14}"/>
          </ac:spMkLst>
        </pc:spChg>
      </pc:sldChg>
      <pc:sldChg chg="modNotesTx">
        <pc:chgData name="David Beauvais" userId="0e500f55-6649-4b17-a5d7-0c8225cd3491" providerId="ADAL" clId="{20907B8D-E3EC-4655-BEF8-9F11696E84AD}" dt="2026-03-08T19:00:10.702" v="38" actId="20577"/>
        <pc:sldMkLst>
          <pc:docMk/>
          <pc:sldMk cId="3441542656" sldId="298"/>
        </pc:sldMkLst>
      </pc:sldChg>
      <pc:sldChg chg="modSp mod">
        <pc:chgData name="David Beauvais" userId="0e500f55-6649-4b17-a5d7-0c8225cd3491" providerId="ADAL" clId="{20907B8D-E3EC-4655-BEF8-9F11696E84AD}" dt="2026-03-09T16:42:27.201" v="490" actId="20577"/>
        <pc:sldMkLst>
          <pc:docMk/>
          <pc:sldMk cId="2296213750" sldId="299"/>
        </pc:sldMkLst>
        <pc:spChg chg="mod">
          <ac:chgData name="David Beauvais" userId="0e500f55-6649-4b17-a5d7-0c8225cd3491" providerId="ADAL" clId="{20907B8D-E3EC-4655-BEF8-9F11696E84AD}" dt="2026-03-09T16:42:27.201" v="490" actId="20577"/>
          <ac:spMkLst>
            <pc:docMk/>
            <pc:sldMk cId="2296213750" sldId="299"/>
            <ac:spMk id="3" creationId="{80B4BA3E-367B-8197-ED1A-07751C43D0DB}"/>
          </ac:spMkLst>
        </pc:spChg>
      </pc:sldChg>
      <pc:sldChg chg="add modNotesTx">
        <pc:chgData name="David Beauvais" userId="0e500f55-6649-4b17-a5d7-0c8225cd3491" providerId="ADAL" clId="{20907B8D-E3EC-4655-BEF8-9F11696E84AD}" dt="2026-03-09T17:40:20.379" v="754" actId="6549"/>
        <pc:sldMkLst>
          <pc:docMk/>
          <pc:sldMk cId="2627363686" sldId="300"/>
        </pc:sldMkLst>
      </pc:sldChg>
      <pc:sldChg chg="add del">
        <pc:chgData name="David Beauvais" userId="0e500f55-6649-4b17-a5d7-0c8225cd3491" providerId="ADAL" clId="{20907B8D-E3EC-4655-BEF8-9F11696E84AD}" dt="2026-03-09T17:38:59.286" v="750"/>
        <pc:sldMkLst>
          <pc:docMk/>
          <pc:sldMk cId="2672860490" sldId="301"/>
        </pc:sldMkLst>
      </pc:sldChg>
    </pc:docChg>
  </pc:docChgLst>
  <pc:docChgLst>
    <pc:chgData name="David Beauvais" userId="S::dbeauvais@igua.ca::0e500f55-6649-4b17-a5d7-0c8225cd3491" providerId="AD" clId="Web-{9A8CB46C-516C-C906-80FE-CCC859FE3F29}"/>
    <pc:docChg chg="modSld">
      <pc:chgData name="David Beauvais" userId="S::dbeauvais@igua.ca::0e500f55-6649-4b17-a5d7-0c8225cd3491" providerId="AD" clId="Web-{9A8CB46C-516C-C906-80FE-CCC859FE3F29}" dt="2026-03-09T15:30:11.764" v="15"/>
      <pc:docMkLst>
        <pc:docMk/>
      </pc:docMkLst>
      <pc:sldChg chg="modSp">
        <pc:chgData name="David Beauvais" userId="S::dbeauvais@igua.ca::0e500f55-6649-4b17-a5d7-0c8225cd3491" providerId="AD" clId="Web-{9A8CB46C-516C-C906-80FE-CCC859FE3F29}" dt="2026-03-09T15:29:01.404" v="6" actId="20577"/>
        <pc:sldMkLst>
          <pc:docMk/>
          <pc:sldMk cId="0" sldId="277"/>
        </pc:sldMkLst>
        <pc:spChg chg="mod">
          <ac:chgData name="David Beauvais" userId="S::dbeauvais@igua.ca::0e500f55-6649-4b17-a5d7-0c8225cd3491" providerId="AD" clId="Web-{9A8CB46C-516C-C906-80FE-CCC859FE3F29}" dt="2026-03-09T15:29:01.404" v="6" actId="20577"/>
          <ac:spMkLst>
            <pc:docMk/>
            <pc:sldMk cId="0" sldId="277"/>
            <ac:spMk id="5" creationId="{9AF07541-6138-368C-81FB-A3E8511D281A}"/>
          </ac:spMkLst>
        </pc:spChg>
      </pc:sldChg>
      <pc:sldChg chg="modSp">
        <pc:chgData name="David Beauvais" userId="S::dbeauvais@igua.ca::0e500f55-6649-4b17-a5d7-0c8225cd3491" providerId="AD" clId="Web-{9A8CB46C-516C-C906-80FE-CCC859FE3F29}" dt="2026-03-09T15:29:19.076" v="8" actId="20577"/>
        <pc:sldMkLst>
          <pc:docMk/>
          <pc:sldMk cId="0" sldId="279"/>
        </pc:sldMkLst>
        <pc:spChg chg="mod">
          <ac:chgData name="David Beauvais" userId="S::dbeauvais@igua.ca::0e500f55-6649-4b17-a5d7-0c8225cd3491" providerId="AD" clId="Web-{9A8CB46C-516C-C906-80FE-CCC859FE3F29}" dt="2026-03-09T15:29:19.076" v="8" actId="20577"/>
          <ac:spMkLst>
            <pc:docMk/>
            <pc:sldMk cId="0" sldId="279"/>
            <ac:spMk id="3" creationId="{93D5DE8F-22C4-DEB0-A50B-F7C18BA3B63C}"/>
          </ac:spMkLst>
        </pc:spChg>
      </pc:sldChg>
      <pc:sldChg chg="modSp">
        <pc:chgData name="David Beauvais" userId="S::dbeauvais@igua.ca::0e500f55-6649-4b17-a5d7-0c8225cd3491" providerId="AD" clId="Web-{9A8CB46C-516C-C906-80FE-CCC859FE3F29}" dt="2026-03-09T15:29:29.514" v="9" actId="20577"/>
        <pc:sldMkLst>
          <pc:docMk/>
          <pc:sldMk cId="0" sldId="280"/>
        </pc:sldMkLst>
        <pc:spChg chg="mod">
          <ac:chgData name="David Beauvais" userId="S::dbeauvais@igua.ca::0e500f55-6649-4b17-a5d7-0c8225cd3491" providerId="AD" clId="Web-{9A8CB46C-516C-C906-80FE-CCC859FE3F29}" dt="2026-03-09T15:29:29.514" v="9" actId="20577"/>
          <ac:spMkLst>
            <pc:docMk/>
            <pc:sldMk cId="0" sldId="280"/>
            <ac:spMk id="4" creationId="{9C4AB024-22D1-A248-C34A-7FC9590594E1}"/>
          </ac:spMkLst>
        </pc:spChg>
      </pc:sldChg>
      <pc:sldChg chg="delSp modSp">
        <pc:chgData name="David Beauvais" userId="S::dbeauvais@igua.ca::0e500f55-6649-4b17-a5d7-0c8225cd3491" providerId="AD" clId="Web-{9A8CB46C-516C-C906-80FE-CCC859FE3F29}" dt="2026-03-09T15:30:11.764" v="15"/>
        <pc:sldMkLst>
          <pc:docMk/>
          <pc:sldMk cId="0" sldId="283"/>
        </pc:sldMkLst>
        <pc:spChg chg="del mod">
          <ac:chgData name="David Beauvais" userId="S::dbeauvais@igua.ca::0e500f55-6649-4b17-a5d7-0c8225cd3491" providerId="AD" clId="Web-{9A8CB46C-516C-C906-80FE-CCC859FE3F29}" dt="2026-03-09T15:30:11.764" v="15"/>
          <ac:spMkLst>
            <pc:docMk/>
            <pc:sldMk cId="0" sldId="283"/>
            <ac:spMk id="6" creationId="{064FA249-37D5-11B7-7192-3DE199BDF1BF}"/>
          </ac:spMkLst>
        </pc:spChg>
      </pc:sldChg>
      <pc:sldChg chg="modSp">
        <pc:chgData name="David Beauvais" userId="S::dbeauvais@igua.ca::0e500f55-6649-4b17-a5d7-0c8225cd3491" providerId="AD" clId="Web-{9A8CB46C-516C-C906-80FE-CCC859FE3F29}" dt="2026-03-09T15:28:48.685" v="5"/>
        <pc:sldMkLst>
          <pc:docMk/>
          <pc:sldMk cId="363608322" sldId="290"/>
        </pc:sldMkLst>
        <pc:spChg chg="mod">
          <ac:chgData name="David Beauvais" userId="S::dbeauvais@igua.ca::0e500f55-6649-4b17-a5d7-0c8225cd3491" providerId="AD" clId="Web-{9A8CB46C-516C-C906-80FE-CCC859FE3F29}" dt="2026-03-09T15:28:48.685" v="5"/>
          <ac:spMkLst>
            <pc:docMk/>
            <pc:sldMk cId="363608322" sldId="290"/>
            <ac:spMk id="3" creationId="{5F20ED9F-9BC4-7284-BCCE-1BEB6A1D34A4}"/>
          </ac:spMkLst>
        </pc:spChg>
      </pc:sldChg>
      <pc:sldChg chg="modSp">
        <pc:chgData name="David Beauvais" userId="S::dbeauvais@igua.ca::0e500f55-6649-4b17-a5d7-0c8225cd3491" providerId="AD" clId="Web-{9A8CB46C-516C-C906-80FE-CCC859FE3F29}" dt="2026-03-09T15:29:11.279" v="7" actId="20577"/>
        <pc:sldMkLst>
          <pc:docMk/>
          <pc:sldMk cId="868990156" sldId="292"/>
        </pc:sldMkLst>
        <pc:spChg chg="mod">
          <ac:chgData name="David Beauvais" userId="S::dbeauvais@igua.ca::0e500f55-6649-4b17-a5d7-0c8225cd3491" providerId="AD" clId="Web-{9A8CB46C-516C-C906-80FE-CCC859FE3F29}" dt="2026-03-09T15:29:11.279" v="7" actId="20577"/>
          <ac:spMkLst>
            <pc:docMk/>
            <pc:sldMk cId="868990156" sldId="292"/>
            <ac:spMk id="2" creationId="{3ECA2A26-6AEE-67D6-FB96-7ECB3BA63511}"/>
          </ac:spMkLst>
        </pc:spChg>
      </pc:sldChg>
      <pc:sldChg chg="modSp">
        <pc:chgData name="David Beauvais" userId="S::dbeauvais@igua.ca::0e500f55-6649-4b17-a5d7-0c8225cd3491" providerId="AD" clId="Web-{9A8CB46C-516C-C906-80FE-CCC859FE3F29}" dt="2026-03-09T15:29:42.889" v="10" actId="20577"/>
        <pc:sldMkLst>
          <pc:docMk/>
          <pc:sldMk cId="939131303" sldId="293"/>
        </pc:sldMkLst>
        <pc:spChg chg="mod">
          <ac:chgData name="David Beauvais" userId="S::dbeauvais@igua.ca::0e500f55-6649-4b17-a5d7-0c8225cd3491" providerId="AD" clId="Web-{9A8CB46C-516C-C906-80FE-CCC859FE3F29}" dt="2026-03-09T15:29:42.889" v="10" actId="20577"/>
          <ac:spMkLst>
            <pc:docMk/>
            <pc:sldMk cId="939131303" sldId="293"/>
            <ac:spMk id="3" creationId="{410D228F-1F5D-36C4-90EC-D9667B67E0F9}"/>
          </ac:spMkLst>
        </pc:spChg>
      </pc:sldChg>
    </pc:docChg>
  </pc:docChgLst>
  <pc:docChgLst>
    <pc:chgData name="David Beauvais" userId="S::dbeauvais@igua.ca::0e500f55-6649-4b17-a5d7-0c8225cd3491" providerId="AD" clId="Web-{97AA6121-8A07-E7E7-5EC0-5D817C89E377}"/>
    <pc:docChg chg="modSld">
      <pc:chgData name="David Beauvais" userId="S::dbeauvais@igua.ca::0e500f55-6649-4b17-a5d7-0c8225cd3491" providerId="AD" clId="Web-{97AA6121-8A07-E7E7-5EC0-5D817C89E377}" dt="2026-03-09T15:24:14.702" v="1"/>
      <pc:docMkLst>
        <pc:docMk/>
      </pc:docMkLst>
      <pc:sldChg chg="addSp modSp">
        <pc:chgData name="David Beauvais" userId="S::dbeauvais@igua.ca::0e500f55-6649-4b17-a5d7-0c8225cd3491" providerId="AD" clId="Web-{97AA6121-8A07-E7E7-5EC0-5D817C89E377}" dt="2026-03-09T15:24:02.562" v="0"/>
        <pc:sldMkLst>
          <pc:docMk/>
          <pc:sldMk cId="363608322" sldId="290"/>
        </pc:sldMkLst>
        <pc:spChg chg="add mod">
          <ac:chgData name="David Beauvais" userId="S::dbeauvais@igua.ca::0e500f55-6649-4b17-a5d7-0c8225cd3491" providerId="AD" clId="Web-{97AA6121-8A07-E7E7-5EC0-5D817C89E377}" dt="2026-03-09T15:24:02.562" v="0"/>
          <ac:spMkLst>
            <pc:docMk/>
            <pc:sldMk cId="363608322" sldId="290"/>
            <ac:spMk id="6" creationId="{DBD1D6A8-F653-0B65-E299-34B08F1024F0}"/>
          </ac:spMkLst>
        </pc:spChg>
      </pc:sldChg>
      <pc:sldChg chg="delSp">
        <pc:chgData name="David Beauvais" userId="S::dbeauvais@igua.ca::0e500f55-6649-4b17-a5d7-0c8225cd3491" providerId="AD" clId="Web-{97AA6121-8A07-E7E7-5EC0-5D817C89E377}" dt="2026-03-09T15:24:14.702" v="1"/>
        <pc:sldMkLst>
          <pc:docMk/>
          <pc:sldMk cId="2296213750" sldId="299"/>
        </pc:sldMkLst>
        <pc:spChg chg="del">
          <ac:chgData name="David Beauvais" userId="S::dbeauvais@igua.ca::0e500f55-6649-4b17-a5d7-0c8225cd3491" providerId="AD" clId="Web-{97AA6121-8A07-E7E7-5EC0-5D817C89E377}" dt="2026-03-09T15:24:14.702" v="1"/>
          <ac:spMkLst>
            <pc:docMk/>
            <pc:sldMk cId="2296213750" sldId="299"/>
            <ac:spMk id="6" creationId="{8DE14837-414D-D6AA-EAFE-23D17CA05F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0BFA9-7945-4C35-B813-5FE7CF525C3F}" type="datetimeFigureOut">
              <a:rPr lang="fr-CA" smtClean="0"/>
              <a:t>2026-03-09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A8B6B-CA2D-4C3D-BEC8-5F25FC103B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783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0709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5846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b="0" dirty="0">
              <a:effectLst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884910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0352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7263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b="0" dirty="0">
              <a:effectLst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5118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EC6BD-11A4-0F11-D1A9-62E8554D3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B8F587C-ABC0-396A-11B7-913AB189F9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A5A3F12-96E0-B0D8-B893-89E4EA8A4A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b="0" dirty="0">
              <a:effectLst/>
            </a:endParaRPr>
          </a:p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D650F0-6078-7721-3C66-3E87123CA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5194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3654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0866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03391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fr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fr-CA" b="0" dirty="0">
              <a:effectLst/>
            </a:endParaRPr>
          </a:p>
          <a:p>
            <a:br>
              <a:rPr lang="fr-CA" b="0" dirty="0">
                <a:effectLst/>
              </a:rPr>
            </a:br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6262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0015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752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799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5318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b="0" dirty="0">
              <a:effectLst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726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16BC2-7077-21CB-4CAA-2AAF5505C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8A9DF2B-A3DA-AF33-549C-A4FA5424D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F9A30EA-151F-4FE1-8CA9-C101D8463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F37D30-4BB3-073B-5E57-B8AF29171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7033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88458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479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11AEE6-A1CC-90EC-BFFE-6524A34E6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A19CAC-7DC0-5692-98EB-F8CC67B3D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AF68DF-F91E-4E92-6DF5-23C3237C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F710F-EA06-AB5D-1D03-0062F433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3C431F-0185-600D-5A4B-F8A1CC53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175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47002-A4AE-DAD3-923E-BFB6D0119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C507B9-9489-1FF6-1E6D-6126C9A8F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403D3D-4DD2-30BE-CC0C-9039B46EA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F0449F-5434-E9B8-434A-F48B5286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70CDF9-92A0-6EBD-2F16-14078CE0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34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976731-70DD-42E0-9FA8-297B7B3240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37FC36-1673-246E-BD69-9AF1BEC92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CF7118-DA86-F159-A21D-FF8B2F4E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B1930-27DC-9236-1169-400AD7B8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0933F1-42E8-ACBA-7574-87E06272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07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2DA289-43B8-CCDB-093F-1AD7A3C49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20A74F-59DD-BCA4-9E2D-966EB2984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CC141C-A7AF-CFFB-1F1B-95B5C03FB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2789BD-4BCC-DDBA-6826-35DB52130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541C22-18AB-B2C3-3AF1-C94E4218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07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612A84-10D3-DA23-C341-8220FE2A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4C0A2B-89FA-C45F-4AFB-E73DFB095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A9CBA-B530-12DB-878B-2FCC54C1D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9ACBA4-0247-9D87-84DF-EDFBF542A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10C07E-9709-D1D0-C61D-88E7D1DA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61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B3DCC-01F4-B7B8-ED87-2F655409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33641C-81D9-2B0C-C191-661CEB98C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95E43B-BDC3-D6CA-531A-CAA4E6DB5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DC3BB5-2103-CB38-F7EE-9FADEC99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8BBD43-22F4-2CA3-B35F-F51E1D349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A0E769-C65D-78B3-D625-EFA20E9E7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312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AD4DC-E65D-EBD1-AD9F-0591C0E05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79C2A2-F579-0080-7E3C-AEA3125D5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D94C11-AC79-EF7C-FA2C-A4EB3578E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DA83A4-6C6F-2048-7CC0-4690FD305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7A59DBC-C916-022B-0810-75D46C511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382849-61C1-BF8F-23C4-05CFE6B44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704E29-9B34-F8D3-1015-CF56981F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9BD512-B699-F942-C91C-FCA70D56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15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295A8E-8970-DFBB-087E-CD9A10155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E8C3A1-6E77-C7CF-FE24-5E1A7012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12C11E-0F4D-C2EC-874A-48DA542E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04A77E-5A74-05B8-0B1B-BA50C5B6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0071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B6FCC0-48FA-F989-B7B3-4FBDDCC1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515016-4D7E-F5F6-3DF7-3090F6B6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B95B19-2367-9340-14D2-363B11B9E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115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49F720-6329-474C-7D00-A3392B27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788BE-A9C9-F566-7B29-E03AC6132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4846BD-440C-F7E8-5A4F-D26F38A6C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7892E9-A128-37F4-9022-028F0574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34DF34-301A-01C0-761C-EC1C43EC6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941DEC-44CA-38CF-227E-1E0880D9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9997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E533FE-DE3D-F216-8FB3-A3E19FC2D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5F305A7-E9C2-2606-8136-7DCE841575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5267B7-360C-E738-3C48-B4FBD7D30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5A6AC4-290D-AC01-C6AF-88DF3104B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2022-09-20</a:t>
            </a:r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AD8984-5813-DC59-8B71-A5F097B9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4A1059-47BC-A419-F023-B40B95F77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42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76F3B35-286F-10C4-7B41-B95B04FE1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EBDE1-D12C-5FBB-CE10-B15AB5518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E8C9E4-BC83-AE57-FD17-76A9ECBA2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2022-09-20</a:t>
            </a:r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DF6840-21AB-6460-768F-7EE8DA867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A"/>
              <a:t>R-4320-2025, sujet 1 - Présentation de la preuve de l’ACIG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CE3E8F-35AA-CA5C-7C2F-59DC3269C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89961-5963-4D92-A17B-1EB1C6BBCFF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125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9.xml"/><Relationship Id="rId7" Type="http://schemas.openxmlformats.org/officeDocument/2006/relationships/image" Target="../media/image3.jpe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notesSlide" Target="../notesSlides/notesSlide1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1.jpe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28B9D-F70E-912C-3C18-E1A00CA3A0DE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25427" y="347415"/>
            <a:ext cx="10899848" cy="2436701"/>
          </a:xfrm>
        </p:spPr>
        <p:txBody>
          <a:bodyPr>
            <a:noAutofit/>
          </a:bodyPr>
          <a:lstStyle/>
          <a:p>
            <a:b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b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ASSOCIATION DES </a:t>
            </a:r>
            <a:r>
              <a:rPr lang="fr-CA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CONSOMMATEURS</a:t>
            </a:r>
            <a: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CA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INDUSTRIELS</a:t>
            </a:r>
            <a: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fr-CA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GAZ</a:t>
            </a:r>
            <a:br>
              <a:rPr lang="fr-CA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b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</a:t>
            </a:r>
            <a:b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ÉNERGIR – </a:t>
            </a:r>
            <a:r>
              <a:rPr lang="fr-CA" sz="2600" b="1">
                <a:solidFill>
                  <a:srgbClr val="4471C4"/>
                </a:solidFill>
                <a:latin typeface="+mn-lt"/>
                <a:ea typeface="+mn-ea"/>
                <a:cs typeface="+mn-cs"/>
              </a:rPr>
              <a:t>DEMANDE PORTANT SUR DIVERSES MESURES EN LIEN AVEC LE GSR</a:t>
            </a:r>
            <a:endParaRPr lang="fr-CA" sz="2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8D5016-C023-4DD0-D1AF-F110CD108DA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27062" y="3261919"/>
            <a:ext cx="10726738" cy="2616628"/>
          </a:xfrm>
        </p:spPr>
        <p:txBody>
          <a:bodyPr>
            <a:normAutofit fontScale="92500" lnSpcReduction="10000"/>
          </a:bodyPr>
          <a:lstStyle/>
          <a:p>
            <a:r>
              <a:rPr lang="fr-CA" sz="2600" b="1">
                <a:solidFill>
                  <a:srgbClr val="2F4A68"/>
                </a:solidFill>
              </a:rPr>
              <a:t>Régie de l’énergie</a:t>
            </a:r>
          </a:p>
          <a:p>
            <a:r>
              <a:rPr lang="fr-CA" sz="2600" b="1">
                <a:solidFill>
                  <a:srgbClr val="2F4A68"/>
                </a:solidFill>
              </a:rPr>
              <a:t>R-4320-2025 Sujet 1</a:t>
            </a:r>
          </a:p>
          <a:p>
            <a:endParaRPr lang="fr-CA" sz="2600" b="1">
              <a:solidFill>
                <a:srgbClr val="4471C4"/>
              </a:solidFill>
            </a:endParaRPr>
          </a:p>
          <a:p>
            <a:pPr algn="ctr"/>
            <a:r>
              <a:rPr lang="fr-CA" sz="2600" b="1">
                <a:solidFill>
                  <a:srgbClr val="2F4A68"/>
                </a:solidFill>
              </a:rPr>
              <a:t>Présentation de la preuve de l’ACIG</a:t>
            </a:r>
          </a:p>
          <a:p>
            <a:pPr algn="ctr"/>
            <a:r>
              <a:rPr lang="fr-CA" sz="2600" b="1">
                <a:solidFill>
                  <a:srgbClr val="2F4A68"/>
                </a:solidFill>
              </a:rPr>
              <a:t>David Beauvais et Nazim Sebaa</a:t>
            </a:r>
          </a:p>
          <a:p>
            <a:pPr algn="ctr"/>
            <a:r>
              <a:rPr lang="fr-CA" sz="2600" b="1">
                <a:solidFill>
                  <a:srgbClr val="2F4A68"/>
                </a:solidFill>
              </a:rPr>
              <a:t>Le 10 mars 2026</a:t>
            </a:r>
          </a:p>
          <a:p>
            <a:endParaRPr lang="fr-CA" sz="2800" b="1">
              <a:solidFill>
                <a:srgbClr val="4471C4"/>
              </a:solidFill>
            </a:endParaRP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9E79E9F9-6ACF-03E7-0CF5-BD9E3ADA96B2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679AB71-A359-2961-07A3-351DCB3CB9F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7308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027" y="365125"/>
            <a:ext cx="8905874" cy="1273847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</a:rPr>
              <a:t>ENJEU 1 : RISQUE D'ANCRAGE DES PRIX</a:t>
            </a: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AD5C2C96-87DF-6174-72C4-C93EF1ADB31D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3D5DE8F-22C4-DEB0-A50B-F7C18BA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A" dirty="0">
                <a:solidFill>
                  <a:srgbClr val="2F4A68"/>
                </a:solidFill>
              </a:rPr>
              <a:t>La fixation d'un prix maximal élevé et uniforme de 45 dollars par gigajoule crée un risque réel d'ancrage des prix vers le haut. </a:t>
            </a:r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  <a:p>
            <a:endParaRPr lang="fr-CA" dirty="0">
              <a:solidFill>
                <a:srgbClr val="2F4A68"/>
              </a:solidFill>
            </a:endParaRPr>
          </a:p>
          <a:p>
            <a:r>
              <a:rPr lang="fr-CA" dirty="0">
                <a:solidFill>
                  <a:srgbClr val="2F4A68"/>
                </a:solidFill>
              </a:rPr>
              <a:t>Les promoteurs, connaissant désormais le plafond absolu, peuvent calibrer leurs offres en conséquence.</a:t>
            </a:r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AAAA7-1B54-AEAB-2012-56E028963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10</a:t>
            </a:fld>
            <a:endParaRPr lang="fr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796" y="435465"/>
            <a:ext cx="8901630" cy="1149202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</a:rPr>
              <a:t>ENJEU 1: IMPACT FINANCIER</a:t>
            </a:r>
          </a:p>
        </p:txBody>
      </p:sp>
      <p:pic>
        <p:nvPicPr>
          <p:cNvPr id="7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B96A17E0-8A90-6831-FD74-029F3FC9819E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AB024-22D1-A248-C34A-7FC959059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CA" dirty="0">
                <a:solidFill>
                  <a:srgbClr val="2F4A68"/>
                </a:solidFill>
              </a:rPr>
              <a:t>Les coûts de socialisation du GSR sont déjà estimés par Énergir,  à un total cumulé de 1,434 G$ d'ici 2031-2032.  </a:t>
            </a:r>
          </a:p>
          <a:p>
            <a:pPr marL="0" indent="0">
              <a:buNone/>
            </a:pPr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  <a:p>
            <a:r>
              <a:rPr lang="fr-CA" dirty="0">
                <a:solidFill>
                  <a:srgbClr val="2F4A68"/>
                </a:solidFill>
              </a:rPr>
              <a:t>Si les 128 Mm</a:t>
            </a:r>
            <a:r>
              <a:rPr lang="fr-CA" baseline="30000" dirty="0">
                <a:solidFill>
                  <a:srgbClr val="2F4A68"/>
                </a:solidFill>
              </a:rPr>
              <a:t>3</a:t>
            </a:r>
            <a:r>
              <a:rPr lang="fr-CA" dirty="0">
                <a:solidFill>
                  <a:srgbClr val="2F4A68"/>
                </a:solidFill>
              </a:rPr>
              <a:t> restants à contracter sont fixés au coût moyen maximal, c’est 20,5 millions</a:t>
            </a:r>
            <a:r>
              <a:rPr lang="fr-CA" baseline="30000" dirty="0">
                <a:solidFill>
                  <a:srgbClr val="2F4A68"/>
                </a:solidFill>
              </a:rPr>
              <a:t>1</a:t>
            </a:r>
            <a:r>
              <a:rPr lang="fr-CA" dirty="0">
                <a:solidFill>
                  <a:srgbClr val="2F4A68"/>
                </a:solidFill>
              </a:rPr>
              <a:t> de dollars qui s'ajouterait aux charges de socialisation qui atteindraient alors 1,455 G$ en 2031-2032.</a:t>
            </a:r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000" baseline="30000" dirty="0">
                <a:solidFill>
                  <a:srgbClr val="2F4A68"/>
                </a:solidFill>
              </a:rPr>
              <a:t>1</a:t>
            </a:r>
            <a:r>
              <a:rPr lang="en-US" sz="2000" dirty="0">
                <a:solidFill>
                  <a:srgbClr val="2F4A68"/>
                </a:solidFill>
              </a:rPr>
              <a:t>20,5 M$ = 128 Mm</a:t>
            </a:r>
            <a:r>
              <a:rPr lang="en-US" sz="2000" baseline="30000" dirty="0">
                <a:solidFill>
                  <a:srgbClr val="2F4A68"/>
                </a:solidFill>
              </a:rPr>
              <a:t>3</a:t>
            </a:r>
            <a:r>
              <a:rPr lang="en-US" sz="2000" dirty="0">
                <a:solidFill>
                  <a:srgbClr val="2F4A68"/>
                </a:solidFill>
              </a:rPr>
              <a:t> * 0,038 (conversion m</a:t>
            </a:r>
            <a:r>
              <a:rPr lang="en-US" sz="2000" baseline="30000" dirty="0">
                <a:solidFill>
                  <a:srgbClr val="2F4A68"/>
                </a:solidFill>
              </a:rPr>
              <a:t>3</a:t>
            </a:r>
            <a:r>
              <a:rPr lang="en-US" sz="2000" dirty="0">
                <a:solidFill>
                  <a:srgbClr val="2F4A68"/>
                </a:solidFill>
              </a:rPr>
              <a:t> à GJ)  * 4,22  (Delta prix moyen 32,43-28,21) </a:t>
            </a:r>
            <a:endParaRPr lang="en-US" sz="2000" dirty="0">
              <a:solidFill>
                <a:srgbClr val="2F4A68"/>
              </a:solidFill>
              <a:ea typeface="Calibri"/>
              <a:cs typeface="Calibri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3325FA5-1482-52A0-77EA-A115F094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11</a:t>
            </a:fld>
            <a:endParaRPr lang="fr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4471C4"/>
                </a:solidFill>
              </a:rPr>
              <a:t>ENJEU 2 : </a:t>
            </a:r>
            <a:r>
              <a:rPr lang="fr-CA" sz="2800" b="1">
                <a:solidFill>
                  <a:srgbClr val="4471C4"/>
                </a:solidFill>
              </a:rPr>
              <a:t>LA PRÉDOMINANCE DU GRÉ À GRÉ</a:t>
            </a:r>
            <a:endParaRPr lang="pt-BR" sz="2800" b="1">
              <a:solidFill>
                <a:srgbClr val="4471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65575"/>
          </a:xfrm>
          <a:ln>
            <a:noFill/>
          </a:ln>
        </p:spPr>
        <p:txBody>
          <a:bodyPr/>
          <a:lstStyle/>
          <a:p>
            <a:r>
              <a:rPr dirty="0">
                <a:solidFill>
                  <a:srgbClr val="2F4A68"/>
                </a:solidFill>
              </a:rPr>
              <a:t>15 </a:t>
            </a:r>
            <a:r>
              <a:rPr lang="fr-CA" dirty="0">
                <a:solidFill>
                  <a:srgbClr val="2F4A68"/>
                </a:solidFill>
              </a:rPr>
              <a:t>contrats de </a:t>
            </a:r>
            <a:r>
              <a:rPr dirty="0" err="1">
                <a:solidFill>
                  <a:srgbClr val="2F4A68"/>
                </a:solidFill>
              </a:rPr>
              <a:t>gré</a:t>
            </a:r>
            <a:r>
              <a:rPr dirty="0">
                <a:solidFill>
                  <a:srgbClr val="2F4A68"/>
                </a:solidFill>
              </a:rPr>
              <a:t> à </a:t>
            </a:r>
            <a:r>
              <a:rPr dirty="0" err="1">
                <a:solidFill>
                  <a:srgbClr val="2F4A68"/>
                </a:solidFill>
              </a:rPr>
              <a:t>gré</a:t>
            </a:r>
            <a:r>
              <a:rPr lang="fr-CA" dirty="0">
                <a:solidFill>
                  <a:srgbClr val="2F4A68"/>
                </a:solidFill>
              </a:rPr>
              <a:t> VS </a:t>
            </a:r>
            <a:r>
              <a:rPr dirty="0">
                <a:solidFill>
                  <a:srgbClr val="2F4A68"/>
                </a:solidFill>
              </a:rPr>
              <a:t>9-10 </a:t>
            </a:r>
            <a:r>
              <a:rPr lang="fr-CA" dirty="0">
                <a:solidFill>
                  <a:srgbClr val="2F4A68"/>
                </a:solidFill>
              </a:rPr>
              <a:t>contrats en </a:t>
            </a:r>
            <a:r>
              <a:rPr dirty="0">
                <a:solidFill>
                  <a:srgbClr val="2F4A68"/>
                </a:solidFill>
              </a:rPr>
              <a:t>A</a:t>
            </a:r>
            <a:r>
              <a:rPr lang="fr-CA" dirty="0">
                <a:solidFill>
                  <a:srgbClr val="2F4A68"/>
                </a:solidFill>
              </a:rPr>
              <a:t>/O</a:t>
            </a:r>
          </a:p>
          <a:p>
            <a:r>
              <a:rPr lang="fr-CA" dirty="0">
                <a:solidFill>
                  <a:srgbClr val="2F4A68"/>
                </a:solidFill>
              </a:rPr>
              <a:t>Cette situation crée un risque que les prix négociés de gré à gré ne reflètent pas les conditions concurrentielles du marché, et qu'ils soient systématiquement plus élevés que ceux obtenus par appels d'offres.</a:t>
            </a:r>
            <a:endParaRPr dirty="0">
              <a:solidFill>
                <a:srgbClr val="2F4A68"/>
              </a:solidFill>
            </a:endParaRP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9B84B8CE-F08E-C243-DCC1-463972B84821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3AC103-484B-80E7-AEF4-348C3952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12</a:t>
            </a:fld>
            <a:endParaRPr lang="fr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</a:rPr>
              <a:t>ENJEU 2 : CAS EDI/FARNHAM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2200"/>
          </a:xfrm>
          <a:ln>
            <a:noFill/>
          </a:ln>
        </p:spPr>
        <p:txBody>
          <a:bodyPr/>
          <a:lstStyle/>
          <a:p>
            <a:r>
              <a:rPr lang="fr-CA">
                <a:solidFill>
                  <a:srgbClr val="2F4A68"/>
                </a:solidFill>
              </a:rPr>
              <a:t>La </a:t>
            </a:r>
            <a:r>
              <a:rPr lang="fr-CA" dirty="0">
                <a:solidFill>
                  <a:srgbClr val="2F4A68"/>
                </a:solidFill>
              </a:rPr>
              <a:t>demande </a:t>
            </a:r>
            <a:r>
              <a:rPr lang="fr-CA" b="1" dirty="0">
                <a:solidFill>
                  <a:srgbClr val="2F4A68"/>
                </a:solidFill>
              </a:rPr>
              <a:t>simultanée</a:t>
            </a:r>
            <a:r>
              <a:rPr lang="fr-CA" dirty="0">
                <a:solidFill>
                  <a:srgbClr val="2F4A68"/>
                </a:solidFill>
              </a:rPr>
              <a:t> du retrait de ce garde-fou de 35 $/GJ et qu’une société affiliée développe un projet de grande taille (+5 Mm3), soulève des questions légitimes quant à </a:t>
            </a:r>
            <a:r>
              <a:rPr lang="fr-CA" b="1" dirty="0">
                <a:solidFill>
                  <a:srgbClr val="2F4A68"/>
                </a:solidFill>
              </a:rPr>
              <a:t>l'indépendance des négociations</a:t>
            </a:r>
            <a:r>
              <a:rPr lang="fr-CA" dirty="0">
                <a:solidFill>
                  <a:srgbClr val="2F4A68"/>
                </a:solidFill>
              </a:rPr>
              <a:t> et à la </a:t>
            </a:r>
            <a:r>
              <a:rPr lang="fr-CA" b="1" dirty="0">
                <a:solidFill>
                  <a:srgbClr val="2F4A68"/>
                </a:solidFill>
              </a:rPr>
              <a:t>protection des intérêts de la clientèle</a:t>
            </a:r>
            <a:r>
              <a:rPr lang="fr-CA" dirty="0">
                <a:solidFill>
                  <a:srgbClr val="2F4A68"/>
                </a:solidFill>
              </a:rPr>
              <a:t>.</a:t>
            </a:r>
          </a:p>
          <a:p>
            <a:r>
              <a:rPr lang="fr-CA" b="1" dirty="0">
                <a:solidFill>
                  <a:srgbClr val="2F4A68"/>
                </a:solidFill>
              </a:rPr>
              <a:t>L'ACIG recommande que les appels d'offres soient rétablis comme voie normale d'approvisionnement et que le recours au gré à gré soit une exception.</a:t>
            </a:r>
            <a:endParaRPr lang="fr-CA" dirty="0">
              <a:solidFill>
                <a:srgbClr val="2F4A68"/>
              </a:solidFill>
            </a:endParaRPr>
          </a:p>
          <a:p>
            <a:endParaRPr dirty="0">
              <a:solidFill>
                <a:srgbClr val="2F4A68"/>
              </a:solidFill>
            </a:endParaRP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7770336C-C07F-CAB0-07AB-E1000A819017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850FD0-D17E-3645-D25C-A19CFDA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13</a:t>
            </a:fld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fr-CA" sz="2800" b="1">
                <a:solidFill>
                  <a:srgbClr val="4471C4"/>
                </a:solidFill>
              </a:rPr>
              <a:t>ENJEU 3 : INTENSITÉ CARBONE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436469" cy="4304446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A" dirty="0">
                <a:solidFill>
                  <a:srgbClr val="2F4A68"/>
                </a:solidFill>
              </a:rPr>
              <a:t>L'ACIG réitère sa position, exprimée de manière constante depuis 2022, à l'effet que l'intensité carbone devrait être incluse comme caractéristique dans les contrats d'approvisionnement en GSR.</a:t>
            </a:r>
          </a:p>
          <a:p>
            <a:r>
              <a:rPr lang="fr-CA" dirty="0">
                <a:solidFill>
                  <a:srgbClr val="2F4A68"/>
                </a:solidFill>
                <a:ea typeface="Calibri"/>
                <a:cs typeface="Calibri"/>
              </a:rPr>
              <a:t>Nos membres ont des obligations réglementaires dans le cadre du SPEDE.</a:t>
            </a:r>
          </a:p>
          <a:p>
            <a:r>
              <a:rPr lang="fr-CA" dirty="0">
                <a:solidFill>
                  <a:srgbClr val="2F4A68"/>
                </a:solidFill>
              </a:rPr>
              <a:t>La valeur du GSR, pour nos membres, se mesure à sa capacité de réduire les émissions de gaz à effet de serre.</a:t>
            </a:r>
            <a:endParaRPr lang="fr-CA" dirty="0"/>
          </a:p>
          <a:p>
            <a:pPr marL="0" indent="0">
              <a:buNone/>
            </a:pPr>
            <a:endParaRPr dirty="0">
              <a:solidFill>
                <a:srgbClr val="2F4A68"/>
              </a:solidFill>
            </a:endParaRP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274FF531-AB80-3A1C-4145-0CE4A212EDFD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82B35C-481A-9040-62F1-5CE447B8C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14</a:t>
            </a:fld>
            <a:endParaRPr lang="fr-C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5CD34-CA90-2573-7BBB-D5808D4D8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FAC41-893A-8007-E4AC-6493F8CFF34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fr-CA" sz="2800" b="1">
                <a:solidFill>
                  <a:srgbClr val="4471C4"/>
                </a:solidFill>
              </a:rPr>
              <a:t>ENJEU 3 : INTENSITÉ CARBONE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4BA3E-367B-8197-ED1A-07751C43D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436469" cy="4179003"/>
          </a:xfrm>
          <a:ln>
            <a:noFill/>
          </a:ln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fr-CA" sz="4900" dirty="0">
                <a:solidFill>
                  <a:srgbClr val="2F4A68"/>
                </a:solidFill>
              </a:rPr>
              <a:t>Un industriel utilisant du GNR issu du lisier animal pourrait réduire l'intensité carbone de ses intrants de 120 %, contre seulement 10 % avec le GNR proposé par </a:t>
            </a:r>
            <a:r>
              <a:rPr lang="fr-CA" sz="4900" dirty="0" err="1">
                <a:solidFill>
                  <a:srgbClr val="2F4A68"/>
                </a:solidFill>
              </a:rPr>
              <a:t>Énergir</a:t>
            </a:r>
            <a:r>
              <a:rPr lang="fr-CA" sz="4900" dirty="0">
                <a:solidFill>
                  <a:srgbClr val="2F4A68"/>
                </a:solidFill>
              </a:rPr>
              <a:t> sans spécification d'intensité carbone</a:t>
            </a:r>
            <a:r>
              <a:rPr lang="fr-CA" sz="4900" baseline="30000" dirty="0">
                <a:solidFill>
                  <a:srgbClr val="2F4A68"/>
                </a:solidFill>
              </a:rPr>
              <a:t>1</a:t>
            </a:r>
            <a:r>
              <a:rPr lang="fr-CA" sz="4900" dirty="0">
                <a:solidFill>
                  <a:srgbClr val="2F4A68"/>
                </a:solidFill>
              </a:rPr>
              <a:t>.</a:t>
            </a:r>
          </a:p>
          <a:p>
            <a:r>
              <a:rPr lang="fr-CA" sz="4900" dirty="0">
                <a:solidFill>
                  <a:srgbClr val="2F4A68"/>
                </a:solidFill>
              </a:rPr>
              <a:t>L'inclusion de l'intensité carbone dans les contrats permettrait de mieux structurer le marché du GSR</a:t>
            </a:r>
          </a:p>
          <a:p>
            <a:r>
              <a:rPr lang="fr-CA" sz="4900" dirty="0">
                <a:solidFill>
                  <a:srgbClr val="2F4A68"/>
                </a:solidFill>
              </a:rPr>
              <a:t>Elle permettrait également de comparer les projets non seulement sur la base du prix par gigajoule, mais aussi sur la base du coût par tonne de CO₂ évitée</a:t>
            </a:r>
          </a:p>
          <a:p>
            <a:r>
              <a:rPr lang="fr-CA" sz="4900" dirty="0">
                <a:solidFill>
                  <a:srgbClr val="2F4A68"/>
                </a:solidFill>
              </a:rPr>
              <a:t>En outre, au vu des développements de la tarification du carbone comme mécanismes d'ajustements tarifaires aux frontières</a:t>
            </a:r>
          </a:p>
          <a:p>
            <a:pPr marL="0" indent="0">
              <a:buNone/>
            </a:pPr>
            <a:endParaRPr lang="fr-CA" sz="3100" baseline="30000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r-CA" sz="3100" baseline="30000" dirty="0">
                <a:solidFill>
                  <a:srgbClr val="2F4A68"/>
                </a:solidFill>
                <a:ea typeface="Calibri"/>
                <a:cs typeface="Calibri"/>
              </a:rPr>
              <a:t>1</a:t>
            </a:r>
            <a:r>
              <a:rPr lang="fr-CA" sz="3100" dirty="0">
                <a:solidFill>
                  <a:srgbClr val="2F4A68"/>
                </a:solidFill>
                <a:ea typeface="Calibri"/>
                <a:cs typeface="Calibri"/>
              </a:rPr>
              <a:t> R-4008-2017, C-ACIG-0076, p. 31-33</a:t>
            </a: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066684DC-9E27-7EE3-E00A-D39E3A471816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C5147F-2F6F-B76A-3FF4-FA6D4934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6213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>
                <a:solidFill>
                  <a:srgbClr val="4471C4"/>
                </a:solidFill>
                <a:latin typeface="+mn-lt"/>
              </a:rPr>
              <a:t>ENJEU 4 : HUIS CLOS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A5F49-0F6C-78C2-FF62-DDA183EC060D}"/>
              </a:ext>
            </a:extLst>
          </p:cNvPr>
          <p:cNvSpPr/>
          <p:nvPr/>
        </p:nvSpPr>
        <p:spPr>
          <a:xfrm>
            <a:off x="2958132" y="2967335"/>
            <a:ext cx="56389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0" cap="none" spc="0">
                <a:ln w="0"/>
                <a:solidFill>
                  <a:srgbClr val="2F4A6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Confidentiel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0B72531-BC62-1EE0-1D24-FFB86E8DC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16</a:t>
            </a:fld>
            <a:endParaRPr lang="fr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307C0E-9319-CAD0-8EDE-82760598B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>
                <a:solidFill>
                  <a:srgbClr val="4471C4"/>
                </a:solidFill>
                <a:latin typeface="+mn-lt"/>
              </a:rPr>
              <a:t>SYNTHÈSE DES RECOMMANDATIONS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0D228F-1F5D-36C4-90EC-D9667B67E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7525"/>
            <a:ext cx="10515600" cy="4351338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pPr fontAlgn="base"/>
            <a:r>
              <a:rPr lang="fr-CA" sz="6000" b="1" dirty="0">
                <a:solidFill>
                  <a:srgbClr val="2F4A68"/>
                </a:solidFill>
              </a:rPr>
              <a:t>Abandon du garde-fou de 35 $₂₀₂₂/GJ </a:t>
            </a:r>
            <a:endParaRPr lang="fr-CA" sz="6000" b="1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 fontAlgn="base">
              <a:buNone/>
            </a:pPr>
            <a:r>
              <a:rPr lang="fr-CA" sz="6000" dirty="0">
                <a:solidFill>
                  <a:srgbClr val="2F4A68"/>
                </a:solidFill>
              </a:rPr>
              <a:t>L'ACIG s'oppose à cette modification. </a:t>
            </a:r>
            <a:endParaRPr lang="fr-CA" sz="6000" dirty="0">
              <a:solidFill>
                <a:srgbClr val="2F4A68"/>
              </a:solidFill>
              <a:ea typeface="Calibri"/>
              <a:cs typeface="Calibri"/>
            </a:endParaRPr>
          </a:p>
          <a:p>
            <a:pPr fontAlgn="base"/>
            <a:r>
              <a:rPr lang="fr-CA" sz="6000" b="1" dirty="0">
                <a:solidFill>
                  <a:srgbClr val="2F4A68"/>
                </a:solidFill>
              </a:rPr>
              <a:t>Méthodes d'approvisionnement </a:t>
            </a:r>
            <a:endParaRPr lang="fr-CA" sz="6000" b="1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 fontAlgn="base">
              <a:buNone/>
            </a:pPr>
            <a:r>
              <a:rPr lang="fr-CA" sz="6000" dirty="0">
                <a:solidFill>
                  <a:srgbClr val="2F4A68"/>
                </a:solidFill>
              </a:rPr>
              <a:t>L'ACIG recommande que les appels d'offres soient privilégiés comme mécanisme principal d'approvisionnement et que le gré a gré soit une exception. </a:t>
            </a:r>
            <a:endParaRPr lang="fr-CA" sz="6000" dirty="0">
              <a:solidFill>
                <a:srgbClr val="2F4A68"/>
              </a:solidFill>
              <a:ea typeface="Calibri"/>
              <a:cs typeface="Calibri"/>
            </a:endParaRPr>
          </a:p>
          <a:p>
            <a:pPr fontAlgn="base"/>
            <a:r>
              <a:rPr lang="fr-CA" sz="6000" b="1" dirty="0">
                <a:solidFill>
                  <a:srgbClr val="2F4A68"/>
                </a:solidFill>
              </a:rPr>
              <a:t>Intensité carbone </a:t>
            </a:r>
            <a:endParaRPr lang="fr-CA" sz="6000" b="1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 fontAlgn="base">
              <a:buNone/>
            </a:pPr>
            <a:r>
              <a:rPr lang="fr-CA" sz="6000" dirty="0">
                <a:solidFill>
                  <a:srgbClr val="2F4A68"/>
                </a:solidFill>
              </a:rPr>
              <a:t>L'ACIG soumet qu’Énergir devrait systématiquement inclure le critère de l'intensité carbone dans ses critères de sélection de contrats d'achat de GSR. </a:t>
            </a:r>
            <a:endParaRPr lang="fr-CA" sz="6000" dirty="0">
              <a:solidFill>
                <a:srgbClr val="2F4A68"/>
              </a:solidFill>
              <a:ea typeface="Calibri"/>
              <a:cs typeface="Calibri"/>
            </a:endParaRPr>
          </a:p>
          <a:p>
            <a:pPr fontAlgn="base"/>
            <a:r>
              <a:rPr lang="fr-CA" sz="6000" b="1" dirty="0">
                <a:solidFill>
                  <a:srgbClr val="2F4A68"/>
                </a:solidFill>
              </a:rPr>
              <a:t>Approbation de contrat avec une société apparentée</a:t>
            </a:r>
            <a:r>
              <a:rPr lang="fr-CA" sz="6000" dirty="0">
                <a:solidFill>
                  <a:srgbClr val="2F4A68"/>
                </a:solidFill>
              </a:rPr>
              <a:t> </a:t>
            </a:r>
            <a:endParaRPr lang="fr-CA" sz="6000" dirty="0">
              <a:solidFill>
                <a:srgbClr val="2F4A68"/>
              </a:solidFill>
              <a:ea typeface="Calibri"/>
              <a:cs typeface="Calibri"/>
            </a:endParaRPr>
          </a:p>
          <a:p>
            <a:pPr marL="0" indent="0" fontAlgn="base">
              <a:buNone/>
            </a:pPr>
            <a:r>
              <a:rPr lang="fr-CA" sz="6000" dirty="0">
                <a:solidFill>
                  <a:srgbClr val="2F4A68"/>
                </a:solidFill>
              </a:rPr>
              <a:t>Confidentiel</a:t>
            </a:r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  <a:p>
            <a:endParaRPr lang="fr-CA" dirty="0">
              <a:solidFill>
                <a:srgbClr val="2F4A68"/>
              </a:solidFill>
              <a:ea typeface="Calibri"/>
              <a:cs typeface="Calibri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A29CCB-B7F0-CA72-5CC4-99290B2A0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17</a:t>
            </a:fld>
            <a:endParaRPr lang="fr-CA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14890517-BB22-72A7-17AD-14D1E1D82AD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9624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/>
              <a:t>R-4320-2025, sujet 1 - Présentation de la preuve de l’ACIG </a:t>
            </a:r>
          </a:p>
        </p:txBody>
      </p:sp>
      <p:pic>
        <p:nvPicPr>
          <p:cNvPr id="8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69402245-F622-3990-E492-CBBAFEF940EA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131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 b="1">
                <a:solidFill>
                  <a:srgbClr val="4471C4"/>
                </a:solidFill>
              </a:rPr>
              <a:t>RAPPEL DU PRINCIPE DIRECTEUR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7AA7A8B2-5E8C-F4EC-8662-22F39791F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8049"/>
            <a:ext cx="95449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3600" i="1" dirty="0">
                <a:solidFill>
                  <a:srgbClr val="2F4A68"/>
                </a:solidFill>
              </a:rPr>
              <a:t>« le marché du GSR devrait être un marché libre, et toute balise explicite devient un repère transactionnel qui ancre les offres et empêche une vraie découverte de prix par le marché. »</a:t>
            </a:r>
          </a:p>
          <a:p>
            <a:pPr marL="0" indent="0">
              <a:buNone/>
            </a:pPr>
            <a:endParaRPr lang="fr-CA" sz="3600" i="1" dirty="0">
              <a:solidFill>
                <a:srgbClr val="2F4A68"/>
              </a:solidFill>
            </a:endParaRPr>
          </a:p>
          <a:p>
            <a:pPr marL="0" indent="0">
              <a:buNone/>
            </a:pPr>
            <a:r>
              <a:rPr lang="fr-CA" sz="2400" i="1" dirty="0">
                <a:solidFill>
                  <a:srgbClr val="2F4A68"/>
                </a:solidFill>
              </a:rPr>
              <a:t>Pièce C-ACIG-008, page 16</a:t>
            </a:r>
          </a:p>
        </p:txBody>
      </p:sp>
      <p:pic>
        <p:nvPicPr>
          <p:cNvPr id="6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FB733B32-74AF-7C4D-F5E0-B81A4DD2FC80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31D2F74-4CA0-E20D-413A-6CC1B493D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18</a:t>
            </a:fld>
            <a:endParaRPr lang="fr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D1BA7CF2-4686-4645-AA89-A48978DCF9F6}"/>
              </a:ext>
            </a:extLst>
          </p:cNvPr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702821" y="4439757"/>
            <a:ext cx="10059643" cy="1225534"/>
          </a:xfrm>
        </p:spPr>
        <p:txBody>
          <a:bodyPr>
            <a:normAutofit fontScale="85000" lnSpcReduction="20000"/>
          </a:bodyPr>
          <a:lstStyle/>
          <a:p>
            <a:r>
              <a:rPr lang="fr-CA" sz="3100" b="1" dirty="0">
                <a:solidFill>
                  <a:srgbClr val="2F4A68"/>
                </a:solidFill>
              </a:rPr>
              <a:t>Merci de votre attention</a:t>
            </a:r>
          </a:p>
          <a:p>
            <a:r>
              <a:rPr lang="fr-CA" sz="1600" b="1" dirty="0">
                <a:solidFill>
                  <a:srgbClr val="2F4A68"/>
                </a:solidFill>
              </a:rPr>
              <a:t>Association des consommateurs industriels de gaz</a:t>
            </a:r>
          </a:p>
          <a:p>
            <a:r>
              <a:rPr lang="fr-CA" sz="1600" b="1" dirty="0">
                <a:solidFill>
                  <a:srgbClr val="2F4A68"/>
                </a:solidFill>
              </a:rPr>
              <a:t>David Beauvais et Nazim Sebaa</a:t>
            </a:r>
          </a:p>
          <a:p>
            <a:r>
              <a:rPr lang="fr-CA" sz="1600" b="1" dirty="0">
                <a:solidFill>
                  <a:srgbClr val="2F4A68"/>
                </a:solidFill>
              </a:rPr>
              <a:t>Le 09 mars 2026</a:t>
            </a:r>
          </a:p>
          <a:p>
            <a:endParaRPr lang="fr-CA" sz="1600" b="1" dirty="0">
              <a:solidFill>
                <a:srgbClr val="2F4A68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14D98E-EBA9-4D6F-949C-84F340875B7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869B0F6E-DC85-4791-BD5A-54E2E37CC958}" type="slidenum">
              <a:rPr lang="fr-CA" smtClean="0"/>
              <a:t>19</a:t>
            </a:fld>
            <a:endParaRPr lang="fr-CA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C400542-3581-4E46-BC9C-799D91287AEA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897" y="285952"/>
            <a:ext cx="6969489" cy="391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48564CE7-1DE2-1B44-7AB9-BC661DC83482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209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77A67-AABB-0573-A948-201AB7E28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B8F6CAC6-FD89-77D7-3BAA-F8ED86A35812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F4BA2A6-9B30-6BB6-8681-648762F29A14}"/>
              </a:ext>
            </a:extLst>
          </p:cNvPr>
          <p:cNvSpPr txBox="1"/>
          <p:nvPr/>
        </p:nvSpPr>
        <p:spPr>
          <a:xfrm>
            <a:off x="1030514" y="1997839"/>
            <a:ext cx="9884229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3200" b="0" i="1" u="none" strike="noStrike" dirty="0">
                <a:solidFill>
                  <a:srgbClr val="4471C4"/>
                </a:solidFill>
                <a:effectLst/>
                <a:latin typeface="Arial" panose="020B0604020202020204" pitchFamily="34" charset="0"/>
              </a:rPr>
              <a:t>« L'accès à un approvisionnement énergétique fiable et compétitif est </a:t>
            </a:r>
            <a:r>
              <a:rPr lang="fr-CA" sz="3200" b="1" i="1" u="none" strike="noStrike" dirty="0">
                <a:solidFill>
                  <a:srgbClr val="2F4A68"/>
                </a:solidFill>
                <a:effectLst/>
                <a:latin typeface="Arial" panose="020B0604020202020204" pitchFamily="34" charset="0"/>
              </a:rPr>
              <a:t>un enjeu capital</a:t>
            </a:r>
            <a:r>
              <a:rPr lang="fr-CA" sz="3200" b="0" i="1" u="none" strike="noStrike" dirty="0">
                <a:solidFill>
                  <a:srgbClr val="4471C4"/>
                </a:solidFill>
                <a:effectLst/>
                <a:latin typeface="Arial" panose="020B0604020202020204" pitchFamily="34" charset="0"/>
              </a:rPr>
              <a:t> pour le maintien de leurs activités et de leur développement. »</a:t>
            </a:r>
            <a:r>
              <a:rPr lang="fr-CA" sz="3200" b="0" i="1" u="none" strike="noStrike" baseline="30000" dirty="0">
                <a:solidFill>
                  <a:srgbClr val="4471C4"/>
                </a:solidFill>
                <a:effectLst/>
                <a:latin typeface="Arial" panose="020B0604020202020204" pitchFamily="34" charset="0"/>
              </a:rPr>
              <a:t>1</a:t>
            </a:r>
          </a:p>
          <a:p>
            <a:endParaRPr lang="fr-CA" sz="3200" i="1" dirty="0">
              <a:solidFill>
                <a:srgbClr val="4471C4"/>
              </a:solidFill>
              <a:latin typeface="Arial" panose="020B0604020202020204" pitchFamily="34" charset="0"/>
            </a:endParaRPr>
          </a:p>
          <a:p>
            <a:endParaRPr lang="fr-CA" sz="3200" i="1" dirty="0">
              <a:solidFill>
                <a:srgbClr val="4471C4"/>
              </a:solidFill>
              <a:latin typeface="Arial" panose="020B0604020202020204" pitchFamily="34" charset="0"/>
            </a:endParaRPr>
          </a:p>
          <a:p>
            <a:endParaRPr lang="fr-CA" sz="3200" i="1" dirty="0">
              <a:solidFill>
                <a:srgbClr val="4471C4"/>
              </a:solidFill>
              <a:latin typeface="Arial" panose="020B0604020202020204" pitchFamily="34" charset="0"/>
            </a:endParaRPr>
          </a:p>
          <a:p>
            <a:r>
              <a:rPr lang="fr-CA" sz="2000" b="0" i="1" u="none" strike="noStrike" baseline="30000" dirty="0">
                <a:solidFill>
                  <a:srgbClr val="4471C4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fr-CA" sz="2000" b="0" i="1" u="none" strike="noStrike" dirty="0">
                <a:solidFill>
                  <a:srgbClr val="4471C4"/>
                </a:solidFill>
                <a:effectLst/>
                <a:latin typeface="Arial" panose="020B0604020202020204" pitchFamily="34" charset="0"/>
              </a:rPr>
              <a:t>Mém</a:t>
            </a:r>
            <a:r>
              <a:rPr lang="fr-CA" sz="2000" i="1" dirty="0">
                <a:solidFill>
                  <a:srgbClr val="4471C4"/>
                </a:solidFill>
                <a:latin typeface="Arial" panose="020B0604020202020204" pitchFamily="34" charset="0"/>
              </a:rPr>
              <a:t>oire C-ACIG-008, page 5.</a:t>
            </a:r>
            <a:endParaRPr lang="fr-CA" sz="2000" b="0" i="1" u="none" strike="noStrike" dirty="0">
              <a:solidFill>
                <a:srgbClr val="4471C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3203C0C-8D5A-D1CB-A390-F0B8A4DDF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114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28B9D-F70E-912C-3C18-E1A00CA3A0DE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98927" y="674348"/>
            <a:ext cx="10758114" cy="551230"/>
          </a:xfrm>
        </p:spPr>
        <p:txBody>
          <a:bodyPr>
            <a:noAutofit/>
          </a:bodyPr>
          <a:lstStyle/>
          <a:p>
            <a:pPr algn="l"/>
            <a:br>
              <a:rPr lang="en-US" sz="2800" b="1">
                <a:solidFill>
                  <a:srgbClr val="4471C4"/>
                </a:solidFill>
                <a:ea typeface="+mn-ea"/>
                <a:cs typeface="+mn-cs"/>
              </a:rPr>
            </a:br>
            <a:br>
              <a:rPr lang="en-US" sz="2800" b="1">
                <a:solidFill>
                  <a:srgbClr val="4471C4"/>
                </a:solidFill>
                <a:ea typeface="+mn-ea"/>
                <a:cs typeface="+mn-cs"/>
              </a:rPr>
            </a:br>
            <a:r>
              <a:rPr lang="fr-CA" sz="2800" b="1">
                <a:solidFill>
                  <a:srgbClr val="4471C4"/>
                </a:solidFill>
                <a:ea typeface="+mn-ea"/>
                <a:cs typeface="+mn-cs"/>
              </a:rPr>
              <a:t>PLAN DE LA PRÉSENTATION </a:t>
            </a:r>
            <a:endParaRPr lang="fr-CA" sz="28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8D5016-C023-4DD0-D1AF-F110CD108DA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98927" y="1143948"/>
            <a:ext cx="10726738" cy="4165480"/>
          </a:xfrm>
        </p:spPr>
        <p:txBody>
          <a:bodyPr anchor="ctr">
            <a:normAutofit/>
          </a:bodyPr>
          <a:lstStyle/>
          <a:p>
            <a:pPr marL="457200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POSITION DE PRINCIPE</a:t>
            </a:r>
          </a:p>
          <a:p>
            <a:pPr marL="457200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MISE EN CONTEXTE DU MARCHÉ</a:t>
            </a:r>
          </a:p>
          <a:p>
            <a:pPr marL="457200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ENJEUX</a:t>
            </a:r>
          </a:p>
          <a:p>
            <a:pPr marL="914400" lvl="1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L'ABANDON DU GARDE-FOU DE 35 $₂₀₂₂/GJ</a:t>
            </a:r>
          </a:p>
          <a:p>
            <a:pPr marL="914400" lvl="1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 PRÉDOMINANCE DU GRÉ À GRÉ</a:t>
            </a:r>
          </a:p>
          <a:p>
            <a:pPr marL="914400" lvl="1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L'INTENSITÉ CARBONE</a:t>
            </a:r>
          </a:p>
          <a:p>
            <a:pPr marL="914400" lvl="1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CONTRAT SOCIÉTÉ APPARENTÉE (HUIS CLOS)</a:t>
            </a:r>
          </a:p>
          <a:p>
            <a:pPr marL="457200" indent="-457200" algn="l">
              <a:lnSpc>
                <a:spcPct val="107000"/>
              </a:lnSpc>
              <a:buFont typeface="+mj-lt"/>
              <a:buAutoNum type="arabicPeriod"/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CONCLUSION</a:t>
            </a: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9E79E9F9-6ACF-03E7-0CF5-BD9E3ADA96B2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679AB71-A359-2961-07A3-351DCB3CB9F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7585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30E66-7909-0BE8-9067-DE1DD8028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3B12E-A3A1-B8BB-FA65-2F453F321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  <a:ea typeface="+mn-ea"/>
                <a:cs typeface="+mn-cs"/>
              </a:rPr>
              <a:t>POSITIONS DE PRINCIPES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59458-0030-7D85-7B51-623D06A63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3851065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 DE BALISES RÉGLEMENTAIRES</a:t>
            </a:r>
          </a:p>
          <a:p>
            <a:pPr>
              <a:lnSpc>
                <a:spcPct val="150000"/>
              </a:lnSpc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DÉVELOPPEMENT QUI DOIT REPOSER SUR UNE LOGIQUE DE MARCHÉ</a:t>
            </a:r>
          </a:p>
          <a:p>
            <a:pPr>
              <a:lnSpc>
                <a:spcPct val="150000"/>
              </a:lnSpc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PRIX FIXÉ PAR LA CONCURRENCE</a:t>
            </a:r>
          </a:p>
          <a:p>
            <a:pPr>
              <a:lnSpc>
                <a:spcPct val="150000"/>
              </a:lnSpc>
            </a:pPr>
            <a:r>
              <a:rPr lang="fr-CA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APPELS D’OFFRES PRIORISÉS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39AB9A-930E-5AA7-838E-12C547A4D351}"/>
              </a:ext>
            </a:extLst>
          </p:cNvPr>
          <p:cNvSpPr/>
          <p:nvPr/>
        </p:nvSpPr>
        <p:spPr>
          <a:xfrm>
            <a:off x="4811282" y="1828800"/>
            <a:ext cx="6170064" cy="38478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fr-CA" sz="2800">
              <a:solidFill>
                <a:schemeClr val="tx1"/>
              </a:solidFill>
            </a:endParaRPr>
          </a:p>
        </p:txBody>
      </p:sp>
      <p:pic>
        <p:nvPicPr>
          <p:cNvPr id="10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EE8DD52A-C477-9BAB-9412-95AF172A31DA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E4B70B-FDAF-D2D4-57CF-491A6A30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6448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9F764-BD0A-52E1-F2AC-D96F6FBE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18C3-6381-F4DC-897D-55F08751C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 b="1">
                <a:solidFill>
                  <a:srgbClr val="4471C4"/>
                </a:solidFill>
                <a:ea typeface="+mn-ea"/>
                <a:cs typeface="+mn-cs"/>
              </a:rPr>
              <a:t>GSR : </a:t>
            </a:r>
            <a:r>
              <a:rPr lang="en-US" sz="2800" b="1">
                <a:solidFill>
                  <a:srgbClr val="4471C4"/>
                </a:solidFill>
                <a:ea typeface="+mn-ea"/>
                <a:cs typeface="+mn-cs"/>
              </a:rPr>
              <a:t>UN MARCHÉ ATYPIQUE</a:t>
            </a:r>
            <a:endParaRPr lang="fr-CA" sz="2800" b="1">
              <a:solidFill>
                <a:srgbClr val="4471C4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0ED9F-9BC4-7284-BCCE-1BEB6A1D3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06184" cy="3851065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Le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marché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du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gaz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renouvelable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au Québec est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structuré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par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une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obligation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volumétrique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imposée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 au </a:t>
            </a:r>
            <a:r>
              <a:rPr lang="en-US" dirty="0" err="1">
                <a:solidFill>
                  <a:srgbClr val="2F4A68"/>
                </a:solidFill>
                <a:ea typeface="Calibri"/>
                <a:cs typeface="Calibri"/>
              </a:rPr>
              <a:t>distributeur</a:t>
            </a:r>
            <a:r>
              <a:rPr lang="en-US" dirty="0">
                <a:solidFill>
                  <a:srgbClr val="2F4A68"/>
                </a:solidFill>
                <a:ea typeface="Calibri"/>
                <a:cs typeface="Calibri"/>
              </a:rPr>
              <a:t>.</a:t>
            </a:r>
          </a:p>
          <a:p>
            <a:r>
              <a:rPr lang="fr-CA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Une part importante de la clientèle, notamment industrielle, n'exprime pas de demande volontaire pour le GSR</a:t>
            </a:r>
          </a:p>
          <a:p>
            <a:r>
              <a:rPr lang="fr-CA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Les clients en assument néanmoins le coût, mais sans retombée environnementale proportionnée. </a:t>
            </a:r>
          </a:p>
          <a:p>
            <a:r>
              <a:rPr lang="en-US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Les </a:t>
            </a:r>
            <a:r>
              <a:rPr lang="en-US" dirty="0" err="1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producteurs</a:t>
            </a:r>
            <a:r>
              <a:rPr lang="en-US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bénéficient</a:t>
            </a:r>
            <a:r>
              <a:rPr lang="en-US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d’une</a:t>
            </a:r>
            <a:r>
              <a:rPr lang="en-US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demande</a:t>
            </a:r>
            <a:r>
              <a:rPr lang="en-US" dirty="0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2F4A68"/>
                </a:solidFill>
                <a:latin typeface="Calibri"/>
                <a:ea typeface="Calibri"/>
                <a:cs typeface="Calibri"/>
              </a:rPr>
              <a:t>garantie</a:t>
            </a:r>
            <a:endParaRPr lang="fr-CA" dirty="0" err="1">
              <a:solidFill>
                <a:srgbClr val="2F4A68"/>
              </a:solidFill>
              <a:latin typeface="Calibri"/>
              <a:ea typeface="Calibri"/>
              <a:cs typeface="Calibri"/>
            </a:endParaRPr>
          </a:p>
          <a:p>
            <a:endParaRPr lang="fr-CA" sz="2000" dirty="0"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2E8AC4DE-51CB-2343-7126-8A352AC12AEB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B859ED-5256-10AF-A6D4-156FAA821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360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39F3E9-40A9-0AD5-E731-68C919FA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209698" cy="267758"/>
          </a:xfrm>
        </p:spPr>
        <p:txBody>
          <a:bodyPr/>
          <a:lstStyle/>
          <a:p>
            <a:fld id="{57C89961-5963-4D92-A17B-1EB1C6BBCFFA}" type="slidenum">
              <a:rPr lang="fr-CA" smtClean="0"/>
              <a:t>6</a:t>
            </a:fld>
            <a:endParaRPr lang="fr-CA"/>
          </a:p>
        </p:txBody>
      </p:sp>
      <p:pic>
        <p:nvPicPr>
          <p:cNvPr id="7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304A61BD-91CC-6000-5174-1C3CC8E891CD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76269"/>
            <a:ext cx="1459921" cy="64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C249FFA-52B7-5944-5783-1A294D63B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A" sz="2800" b="1">
                <a:solidFill>
                  <a:srgbClr val="4471C4"/>
                </a:solidFill>
                <a:ea typeface="+mn-ea"/>
                <a:cs typeface="+mn-cs"/>
              </a:rPr>
              <a:t>LES 4 ENJEUX DE L’ACIG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4656F6-D675-C8D8-7888-90F0168AD063}"/>
              </a:ext>
            </a:extLst>
          </p:cNvPr>
          <p:cNvSpPr txBox="1"/>
          <p:nvPr/>
        </p:nvSpPr>
        <p:spPr>
          <a:xfrm>
            <a:off x="541663" y="1813193"/>
            <a:ext cx="8069855" cy="35763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lvl="1" indent="-457200" algn="l" rtl="0">
              <a:lnSpc>
                <a:spcPct val="200000"/>
              </a:lnSpc>
              <a:buFont typeface=""/>
              <a:buAutoNum type="arabicPeriod"/>
            </a:pPr>
            <a:r>
              <a:rPr lang="fr-CA" sz="2400" b="1" i="0" u="none" strike="noStrike" baseline="0">
                <a:solidFill>
                  <a:srgbClr val="2F4A68"/>
                </a:solidFill>
                <a:latin typeface="Calibri"/>
                <a:ea typeface="Arial"/>
                <a:cs typeface="Arial"/>
              </a:rPr>
              <a:t>L'ABANDON DU GARDE-FOU DE 35 $₂₀₂₂/GJ</a:t>
            </a:r>
            <a:r>
              <a:rPr lang="en-US" sz="2400" b="0" i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​</a:t>
            </a:r>
            <a:endParaRPr lang="en-US" sz="2000">
              <a:ea typeface="Calibri" panose="020F0502020204030204"/>
              <a:cs typeface="Calibri" panose="020F0502020204030204"/>
            </a:endParaRPr>
          </a:p>
          <a:p>
            <a:pPr marL="914400" lvl="1" indent="-457200" algn="l" rtl="0">
              <a:lnSpc>
                <a:spcPct val="200000"/>
              </a:lnSpc>
              <a:buFont typeface=""/>
              <a:buAutoNum type="arabicPeriod"/>
            </a:pPr>
            <a:r>
              <a:rPr lang="fr-CA" sz="2400" b="1" i="0" u="none" strike="noStrike" baseline="0">
                <a:solidFill>
                  <a:srgbClr val="2F4A68"/>
                </a:solidFill>
                <a:latin typeface="Calibri"/>
                <a:ea typeface="Arial"/>
                <a:cs typeface="Arial"/>
              </a:rPr>
              <a:t>LA PRÉDOMINANCE DU GRÉ À GRÉ</a:t>
            </a:r>
            <a:r>
              <a:rPr lang="en-US" sz="2400" b="0" i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​</a:t>
            </a:r>
          </a:p>
          <a:p>
            <a:pPr marL="914400" lvl="1" indent="-457200" algn="l" rtl="0">
              <a:lnSpc>
                <a:spcPct val="200000"/>
              </a:lnSpc>
              <a:buFont typeface=""/>
              <a:buAutoNum type="arabicPeriod"/>
            </a:pPr>
            <a:r>
              <a:rPr lang="fr-CA" sz="2400" b="1" i="0" u="none" strike="noStrike" baseline="0">
                <a:solidFill>
                  <a:srgbClr val="2F4A68"/>
                </a:solidFill>
                <a:latin typeface="Calibri"/>
                <a:ea typeface="Arial"/>
                <a:cs typeface="Arial"/>
              </a:rPr>
              <a:t>L'INTENSITÉ CARBONE</a:t>
            </a:r>
            <a:r>
              <a:rPr lang="en-US" sz="2400" b="0" i="0">
                <a:solidFill>
                  <a:srgbClr val="000000"/>
                </a:solidFill>
                <a:latin typeface="Calibri"/>
                <a:ea typeface="Arial"/>
                <a:cs typeface="Arial"/>
              </a:rPr>
              <a:t>​</a:t>
            </a:r>
          </a:p>
          <a:p>
            <a:pPr marL="914400" lvl="1" indent="-457200" algn="l" rtl="0">
              <a:lnSpc>
                <a:spcPct val="200000"/>
              </a:lnSpc>
              <a:buFont typeface=""/>
              <a:buAutoNum type="arabicPeriod"/>
            </a:pPr>
            <a:r>
              <a:rPr lang="fr-CA" sz="2400" b="1" i="0" u="none" strike="noStrike" baseline="0">
                <a:solidFill>
                  <a:srgbClr val="2F4A68"/>
                </a:solidFill>
                <a:latin typeface="Calibri"/>
                <a:ea typeface="Arial"/>
                <a:cs typeface="Arial"/>
              </a:rPr>
              <a:t>CONTRAT SOCIÉTÉ APPARENTÉE (HUIS CLOS)</a:t>
            </a:r>
          </a:p>
          <a:p>
            <a:pPr algn="ctr">
              <a:lnSpc>
                <a:spcPct val="200000"/>
              </a:lnSpc>
            </a:pPr>
            <a:endParaRPr lang="en-US" sz="20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4154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4A3CA-0B07-C370-79DF-3B1BADBDA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>
            <a:extLst>
              <a:ext uri="{FF2B5EF4-FFF2-40B4-BE49-F238E27FC236}">
                <a16:creationId xmlns:a16="http://schemas.microsoft.com/office/drawing/2014/main" id="{9542CBE1-48AF-4DDA-7188-3F982B2253A8}"/>
              </a:ext>
            </a:extLst>
          </p:cNvPr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660719" y="932154"/>
            <a:ext cx="10457360" cy="5211193"/>
          </a:xfrm>
        </p:spPr>
        <p:txBody>
          <a:bodyPr anchor="ctr">
            <a:normAutofit/>
          </a:bodyPr>
          <a:lstStyle/>
          <a:p>
            <a:pPr marL="0" lvl="1" algn="l">
              <a:lnSpc>
                <a:spcPct val="107000"/>
              </a:lnSpc>
            </a:pPr>
            <a:r>
              <a:rPr lang="fr-CA" sz="2400" b="1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ARGUMENTAIRE</a:t>
            </a:r>
          </a:p>
          <a:p>
            <a:pPr marL="514350" lvl="1" indent="-514350" algn="l">
              <a:lnSpc>
                <a:spcPct val="107000"/>
              </a:lnSpc>
              <a:buFont typeface="+mj-lt"/>
              <a:buAutoNum type="arabicPeriod"/>
            </a:pPr>
            <a:r>
              <a:rPr lang="fr-CA" sz="2400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 garde-fou de 35 $/GJ n'a jamais été véritablement mis à l'épreuve par le marché.</a:t>
            </a:r>
          </a:p>
          <a:p>
            <a:pPr marL="514350" lvl="1" indent="-514350" algn="l">
              <a:lnSpc>
                <a:spcPct val="107000"/>
              </a:lnSpc>
              <a:buFont typeface="+mj-lt"/>
              <a:buAutoNum type="arabicPeriod"/>
            </a:pPr>
            <a:r>
              <a:rPr lang="fr-CA" sz="2400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Les résultats d’appels d'offres démontrent une stabilisation, et même une tendance à la baisse des prix.</a:t>
            </a:r>
          </a:p>
          <a:p>
            <a:pPr marL="514350" lvl="1" indent="-514350" algn="l">
              <a:lnSpc>
                <a:spcPct val="107000"/>
              </a:lnSpc>
              <a:buFont typeface="+mj-lt"/>
              <a:buAutoNum type="arabicPeriod"/>
            </a:pPr>
            <a:r>
              <a:rPr lang="fr-CA" sz="2400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 fixation d'un prix maximal élevé et uniforme de 45 $/GJ crée un risque réel d'ancrage des prix vers le haut. </a:t>
            </a:r>
          </a:p>
          <a:p>
            <a:pPr marL="514350" lvl="1" indent="-514350" algn="l">
              <a:lnSpc>
                <a:spcPct val="107000"/>
              </a:lnSpc>
              <a:buFont typeface="+mj-lt"/>
              <a:buAutoNum type="arabicPeriod"/>
            </a:pPr>
            <a:r>
              <a:rPr lang="fr-CA" sz="2400" dirty="0">
                <a:solidFill>
                  <a:srgbClr val="2F4A6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 hausse possible des coûts de socialisation</a:t>
            </a: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91F2DBCD-8180-46FB-92F8-698CD2A49414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C6D0D06-ECC7-8474-984C-2ECB871FE59C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7</a:t>
            </a:fld>
            <a:endParaRPr lang="fr-CA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C0E2EC34-A805-DCBB-3386-FE1833C0C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1050" y="625937"/>
            <a:ext cx="9536573" cy="902990"/>
          </a:xfrm>
        </p:spPr>
        <p:txBody>
          <a:bodyPr>
            <a:normAutofit/>
          </a:bodyPr>
          <a:lstStyle/>
          <a:p>
            <a:pPr algn="l"/>
            <a:r>
              <a:rPr lang="fr-CA" sz="2800" b="1">
                <a:solidFill>
                  <a:srgbClr val="4471C4"/>
                </a:solidFill>
              </a:rPr>
              <a:t>ENJEUX 1 : RETRAIT DU GARDE-FOU DE 35$/GJ POUR LES PROJETS &gt; 5 Mm</a:t>
            </a:r>
            <a:r>
              <a:rPr lang="fr-CA" sz="2800" b="1" baseline="30000">
                <a:solidFill>
                  <a:srgbClr val="4471C4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2736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7867"/>
            <a:ext cx="10515599" cy="1092821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</a:rPr>
              <a:t>ENJEU 1 : LE GARDE-FOU DE 35 DOLLARS N’A JAMAIS ÉTÉ MIS À L'ÉPREUVE</a:t>
            </a:r>
          </a:p>
        </p:txBody>
      </p:sp>
      <p:pic>
        <p:nvPicPr>
          <p:cNvPr id="7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1EB9A894-2DB8-4D94-7AE9-6F2BE5A260E6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AF07541-6138-368C-81FB-A3E8511D2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A" sz="2400" dirty="0">
                <a:solidFill>
                  <a:srgbClr val="2F4A68"/>
                </a:solidFill>
              </a:rPr>
              <a:t>Énergir reconnaît elle-même, qu'aucun projet de plus de 5 Mm</a:t>
            </a:r>
            <a:r>
              <a:rPr lang="fr-CA" sz="2400" baseline="30000" dirty="0">
                <a:solidFill>
                  <a:srgbClr val="2F4A68"/>
                </a:solidFill>
              </a:rPr>
              <a:t>3</a:t>
            </a:r>
            <a:r>
              <a:rPr lang="fr-CA" sz="2400" dirty="0">
                <a:solidFill>
                  <a:srgbClr val="2F4A68"/>
                </a:solidFill>
              </a:rPr>
              <a:t> n'a encore été proposé dans le cadre des approvisionnements en GSR.</a:t>
            </a:r>
            <a:endParaRPr lang="fr-CA" sz="2400" dirty="0">
              <a:solidFill>
                <a:srgbClr val="2F4A68"/>
              </a:solidFill>
              <a:ea typeface="Calibri"/>
              <a:cs typeface="Calibri"/>
            </a:endParaRPr>
          </a:p>
          <a:p>
            <a:r>
              <a:rPr lang="fr-CA" sz="2400" dirty="0">
                <a:solidFill>
                  <a:srgbClr val="2F4A68"/>
                </a:solidFill>
              </a:rPr>
              <a:t>L'absence de projets de cette taille ne démontre pas que le plafond de 35 $/GJ en est la cause ; elle peut tout aussi bien refléter l'état du marché de la production de GSR.</a:t>
            </a:r>
            <a:endParaRPr lang="fr-CA" sz="2400" dirty="0">
              <a:solidFill>
                <a:srgbClr val="2F4A68"/>
              </a:solidFill>
              <a:ea typeface="Calibri"/>
              <a:cs typeface="Calibri"/>
            </a:endParaRPr>
          </a:p>
          <a:p>
            <a:r>
              <a:rPr lang="fr-CA" sz="2400" dirty="0">
                <a:solidFill>
                  <a:srgbClr val="2F4A68"/>
                </a:solidFill>
              </a:rPr>
              <a:t>L'ACIG est d'avis qu'il est prématuré de retirer un garde-fou qui n'a pas encore été testé. </a:t>
            </a:r>
          </a:p>
          <a:p>
            <a:r>
              <a:rPr lang="fr-CA" sz="2400" dirty="0">
                <a:solidFill>
                  <a:srgbClr val="2F4A68"/>
                </a:solidFill>
              </a:rPr>
              <a:t>La logique économique voudrait que les projets de grande taille bénéficient d'économies d'échelle et puissent offrir des prix unitaires plus bas, et non plus élevés, que les petits projets.</a:t>
            </a:r>
            <a:endParaRPr lang="fr-CA" sz="2400" dirty="0">
              <a:solidFill>
                <a:srgbClr val="2F4A68"/>
              </a:solidFill>
              <a:ea typeface="Calibri"/>
              <a:cs typeface="Calibri"/>
            </a:endParaRPr>
          </a:p>
          <a:p>
            <a:endParaRPr lang="fr-CA" sz="24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987C25E-57C9-8CD9-3218-5EF0CEBC3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8</a:t>
            </a:fld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8CBE6-0D7B-041F-FDA2-147D19E27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6288B751-ABDA-A8C1-B63F-12180F279ED3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re 9">
            <a:extLst>
              <a:ext uri="{FF2B5EF4-FFF2-40B4-BE49-F238E27FC236}">
                <a16:creationId xmlns:a16="http://schemas.microsoft.com/office/drawing/2014/main" id="{140E5620-65B6-F7D5-96CF-7C8B39BE8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001" y="499930"/>
            <a:ext cx="8812324" cy="1144174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CA" sz="2800" b="1" dirty="0">
                <a:solidFill>
                  <a:srgbClr val="4471C4"/>
                </a:solidFill>
              </a:rPr>
              <a:t>ENJEU 1 : STABILISATION DES COÛTS D’APPEL D’OFFRES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ECA2A26-6AEE-67D6-FB96-7ECB3BA63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A" sz="2400" dirty="0">
                <a:solidFill>
                  <a:srgbClr val="2F4A68"/>
                </a:solidFill>
              </a:rPr>
              <a:t>Les résultats d’appels d'offres démontrent une stabilisation, et même une tendance à la baisse des prix.</a:t>
            </a:r>
          </a:p>
          <a:p>
            <a:endParaRPr lang="fr-CA" sz="2400" dirty="0"/>
          </a:p>
          <a:p>
            <a:endParaRPr lang="fr-CA" sz="2400" dirty="0"/>
          </a:p>
          <a:p>
            <a:endParaRPr lang="fr-CA" sz="2400" dirty="0"/>
          </a:p>
          <a:p>
            <a:endParaRPr lang="fr-CA" sz="2400" dirty="0"/>
          </a:p>
          <a:p>
            <a:endParaRPr lang="fr-CA" sz="2400" dirty="0"/>
          </a:p>
          <a:p>
            <a:endParaRPr lang="fr-CA" sz="2400" dirty="0"/>
          </a:p>
          <a:p>
            <a:pPr marL="0" indent="0" algn="ctr">
              <a:buNone/>
            </a:pPr>
            <a:r>
              <a:rPr lang="fr-CA" sz="2000" dirty="0">
                <a:solidFill>
                  <a:srgbClr val="2F4A68"/>
                </a:solidFill>
              </a:rPr>
              <a:t>Référence: Pièce B-0029,  Tableau 5 </a:t>
            </a:r>
            <a:endParaRPr lang="fr-CA" sz="2000" dirty="0">
              <a:solidFill>
                <a:srgbClr val="2F4A68"/>
              </a:solidFill>
              <a:ea typeface="Calibri"/>
              <a:cs typeface="Calibri"/>
            </a:endParaRPr>
          </a:p>
          <a:p>
            <a:endParaRPr lang="fr-CA" sz="2400" dirty="0">
              <a:solidFill>
                <a:srgbClr val="2F4A68"/>
              </a:solidFill>
              <a:ea typeface="Calibri"/>
              <a:cs typeface="Calibri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E018A70-50CE-DB18-F397-043A0B7909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4679" y="2634265"/>
            <a:ext cx="6382641" cy="273405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6097AA6-99C3-6FD3-DC4A-E7F478C9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9961-5963-4D92-A17B-1EB1C6BBCFFA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689901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 A C T I V E _ C A ! 6 6 8 2 4 7 4 7 . 2 < / d o c u m e n t i d >  
     < s e n d e r i d > D U B E N < / s e n d e r i d >  
     < s e n d e r e m a i l > N I C O L A S . D U B E @ C A . G O W L I N G W L G . C O M < / s e n d e r e m a i l >  
     < l a s t m o d i f i e d > 2 0 2 5 - 0 2 - 2 6 T 0 9 : 3 8 : 2 7 . 0 0 0 0 0 0 0 - 0 5 : 0 0 < / l a s t m o d i f i e d >  
     < d a t a b a s e > A C T I V E _ C A < / d a t a b a s e >  
 < / p r o p e r t i e s > 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den_UploadedAt xmlns="a091097b-8ae3-4832-a2b2-51f9a78aeacd">2026-03-10T17:00:02+00:00</Hidden_UploadedAt>
    <Provenance xmlns="a091097b-8ae3-4832-a2b2-51f9a78aeacd">2</Provenance>
    <Accés_x0020_restreint xmlns="a091097b-8ae3-4832-a2b2-51f9a78aeacd">false</Accés_x0020_restreint>
    <Précision_x0020_de_x0020_document xmlns="a091097b-8ae3-4832-a2b2-51f9a78aeacd" xsi:nil="true"/>
    <Déposant xmlns="a091097b-8ae3-4832-a2b2-51f9a78aeacd">6</Déposant>
    <Sous-catégorie xmlns="a091097b-8ae3-4832-a2b2-51f9a78aeacd">298</Sous-catégorie>
    <Copie_x0020_papier_x0020_reçue xmlns="a091097b-8ae3-4832-a2b2-51f9a78aeacd">false</Copie_x0020_papier_x0020_reçue>
    <Phase xmlns="a091097b-8ae3-4832-a2b2-51f9a78aeacd">1</Phase>
    <Sujet xmlns="a091097b-8ae3-4832-a2b2-51f9a78aeacd">Présentation de la preuve de l'ACIG - Sujet 1</Sujet>
    <Cote_x0020_de_x0020_déposant xmlns="a091097b-8ae3-4832-a2b2-51f9a78aeacd" xsi:nil="true"/>
    <Confidentiel xmlns="a091097b-8ae3-4832-a2b2-51f9a78aeacd">3</Confidentiel>
    <Hidden_UploadedBy xmlns="a091097b-8ae3-4832-a2b2-51f9a78aeacd">Suzie.tremblay_gowlingwlg.com#EXT#@rdeqc.onmicrosoft.com</Hidden_UploadedBy>
    <Inscrit_x0020_au_x0020_plumitif xmlns="a091097b-8ae3-4832-a2b2-51f9a78aeacd">true</Inscrit_x0020_au_x0020_plumitif>
    <Statut xmlns="a091097b-8ae3-4832-a2b2-51f9a78aeacd">Approuvé</Statut>
    <Catégorie_x0020_de_x0020_document xmlns="a091097b-8ae3-4832-a2b2-51f9a78aeacd">2</Catégorie_x0020_de_x0020_document>
    <Date_x0020_de_x0020_confidentialité_x0020_relevée xmlns="a091097b-8ae3-4832-a2b2-51f9a78aeacd" xsi:nil="true"/>
    <Diffusable_x0020_sur_x0020_le_x0020_Web xmlns="a091097b-8ae3-4832-a2b2-51f9a78aeacd">true</Diffusable_x0020_sur_x0020_le_x0020_Web>
    <Projet xmlns="a091097b-8ae3-4832-a2b2-51f9a78aeacd">1417</Projet>
    <Date_x0020_de_x0020_réception_x0020_copie_x0020_papier xmlns="a091097b-8ae3-4832-a2b2-51f9a78aeacd" xsi:nil="true"/>
    <Numéro_x0020_plumitif xmlns="a091097b-8ae3-4832-a2b2-51f9a78aeacd">237</Numéro_x0020_plumitif>
    <Hidden_ApprovedBy xmlns="a091097b-8ae3-4832-a2b2-51f9a78aeacd">Slimani, Salima</Hidden_ApprovedBy>
    <Hidden_ApprovedAt xmlns="a091097b-8ae3-4832-a2b2-51f9a78aeacd">2026-03-10T17:02:16+00:00</Hidden_ApprovedAt>
    <Cote_x0020_de_x0020_piéce xmlns="a091097b-8ae3-4832-a2b2-51f9a78aeacd">C-ACIG-0020</Cote_x0020_de_x0020_piéce>
    <Ne_x0020_pas_x0020_envoyer_x0020_d_x0027_alerte xmlns="a091097b-8ae3-4832-a2b2-51f9a78aeacd">true</Ne_x0020_pas_x0020_envoyer_x0020_d_x0027_alerte>
    <_dlc_DocId xmlns="a84ed267-86d5-4fa1-a3cb-2fed497fe84f">W2HFWTQUJJY6-1145600920-237</_dlc_DocId>
    <_dlc_DocIdUrl xmlns="a84ed267-86d5-4fa1-a3cb-2fed497fe84f">
      <Url>https://sde.regie-energie.qc.ca/1417/_layouts/15/DocIdRedir.aspx?ID=W2HFWTQUJJY6-1145600920-237</Url>
      <Description>W2HFWTQUJJY6-1145600920-237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ibliothèque de rémise" ma:contentTypeID="0x010100B449DEC48851134AA7B3233645746DA200014498B9CE43C84FAC23C7648AD50B8E" ma:contentTypeVersion="0" ma:contentTypeDescription="" ma:contentTypeScope="" ma:versionID="179bd7a07b78079a76f5e69985a5591b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9a254c0e7cdc42b68b7ab7f9d0b93838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/>
                <xsd:element ref="ns2:Déposant"/>
                <xsd:element ref="ns2:Catégorie_x0020_de_x0020_document"/>
                <xsd:element ref="ns2:Sous-catégorie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Diffusable_x0020_sur_x0020_le_x0020_Web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PersistId" minOccurs="0"/>
                <xsd:element ref="ns3:_dlc_DocId" minOccurs="0"/>
                <xsd:element ref="ns3:_dlc_DocIdUrl" minOccurs="0"/>
                <xsd:element ref="ns2:Statut" minOccurs="0"/>
                <xsd:element ref="ns2:Hidden_UploadedBy" minOccurs="0"/>
                <xsd:element ref="ns2:Hidden_UploadedAt" minOccurs="0"/>
                <xsd:element ref="ns2:Inscrit_x0020_au_x0020_plumiti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showField="Num_x00e9_ro_x0020_du_x0020_proj" ma:web="{76ddd5ea-d475-414e-8091-4675c7a4bd1a}">
      <xsd:simpleType>
        <xsd:restriction base="dms:Lookup"/>
      </xsd:simpleType>
    </xsd:element>
    <xsd:element name="Provenance" ma:index="2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list="{CD8F73AF-CF7D-4F56-B7C5-E37D10A86459}" ma:internalName="Pr_x00e9_cision_x0020_de_x0020_document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Diffusable_x0020_sur_x0020_le_x0020_Web" ma:index="11" nillable="true" ma:displayName="Diffusable sur le Web" ma:default="1" ma:internalName="Diffusable_x0020_sur_x0020_le_x0020_Web">
      <xsd:simpleType>
        <xsd:restriction base="dms:Boolean"/>
      </xsd:simpleType>
    </xsd:element>
    <xsd:element name="Confidentiel" ma:index="12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3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4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5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Statut" ma:index="26" nillable="true" ma:displayName="Statut" ma:internalName="Statut">
      <xsd:simpleType>
        <xsd:restriction base="dms:Text">
          <xsd:maxLength value="10"/>
        </xsd:restriction>
      </xsd:simpleType>
    </xsd:element>
    <xsd:element name="Hidden_UploadedBy" ma:index="29" nillable="true" ma:displayName="Hidden_UploadedBy" ma:internalName="Hidden_UploadedBy">
      <xsd:simpleType>
        <xsd:restriction base="dms:Text">
          <xsd:maxLength value="100"/>
        </xsd:restriction>
      </xsd:simpleType>
    </xsd:element>
    <xsd:element name="Hidden_UploadedAt" ma:index="30" nillable="true" ma:displayName="Hidden_UploadedAt" ma:default="[today]" ma:format="DateTime" ma:internalName="Hidden_UploadedAt">
      <xsd:simpleType>
        <xsd:restriction base="dms:DateTime"/>
      </xsd:simpleType>
    </xsd:element>
    <xsd:element name="Inscrit_x0020_au_x0020_plumitif" ma:index="33" nillable="true" ma:displayName="Inscrit au plumitif" ma:default="1" ma:internalName="Inscrit_x0020_au_x0020_plumitif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18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  <xsd:element name="_dlc_DocId" ma:index="23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4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Type de contenu"/>
        <xsd:element ref="dc:title" minOccurs="0" maxOccurs="1" ma:index="25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FA2480A41DCE1543972A6D81B4BB83F8" ma:contentTypeVersion="0" ma:contentTypeDescription="" ma:contentTypeScope="" ma:versionID="f4efa6e9065a8dc1b87dd98e377c136c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a153a3ac82d32734bdd521d06cf493e4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E3A68AC-31C4-4B1D-AB72-6EFB16D5C993}">
  <ds:schemaRefs>
    <ds:schemaRef ds:uri="http://www.imanage.com/work/xmlschema"/>
  </ds:schemaRefs>
</ds:datastoreItem>
</file>

<file path=customXml/itemProps2.xml><?xml version="1.0" encoding="utf-8"?>
<ds:datastoreItem xmlns:ds="http://schemas.openxmlformats.org/officeDocument/2006/customXml" ds:itemID="{C5D79BEB-C1A7-40C2-A392-F0D8376206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50B7C4-E7DD-4469-A9A0-B5FB7DEF5C71}">
  <ds:schemaRefs>
    <ds:schemaRef ds:uri="0195834e-6e4b-41eb-8757-bc613253b57b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9a32c5a5-5a42-4e1c-95b8-06db2595ddd3"/>
  </ds:schemaRefs>
</ds:datastoreItem>
</file>

<file path=customXml/itemProps4.xml><?xml version="1.0" encoding="utf-8"?>
<ds:datastoreItem xmlns:ds="http://schemas.openxmlformats.org/officeDocument/2006/customXml" ds:itemID="{EFCB5BFE-47FB-4BAD-A9DD-69D0D9473B45}"/>
</file>

<file path=customXml/itemProps5.xml><?xml version="1.0" encoding="utf-8"?>
<ds:datastoreItem xmlns:ds="http://schemas.openxmlformats.org/officeDocument/2006/customXml" ds:itemID="{2F12044D-B964-488E-8EE0-6AAECEF1314D}"/>
</file>

<file path=customXml/itemProps6.xml><?xml version="1.0" encoding="utf-8"?>
<ds:datastoreItem xmlns:ds="http://schemas.openxmlformats.org/officeDocument/2006/customXml" ds:itemID="{ADBDAF44-5D9E-41F3-824F-E86155A8E967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1109</Words>
  <Application>Microsoft Office PowerPoint</Application>
  <PresentationFormat>Grand écran</PresentationFormat>
  <Paragraphs>143</Paragraphs>
  <Slides>19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Thème Office</vt:lpstr>
      <vt:lpstr>  ASSOCIATION DES CONSOMMATEURS INDUSTRIELS DE GAZ    ÉNERGIR – DEMANDE PORTANT SUR DIVERSES MESURES EN LIEN AVEC LE GSR</vt:lpstr>
      <vt:lpstr>Présentation PowerPoint</vt:lpstr>
      <vt:lpstr>  PLAN DE LA PRÉSENTATION </vt:lpstr>
      <vt:lpstr>POSITIONS DE PRINCIPES</vt:lpstr>
      <vt:lpstr>GSR : UN MARCHÉ ATYPIQUE</vt:lpstr>
      <vt:lpstr>LES 4 ENJEUX DE L’ACIG</vt:lpstr>
      <vt:lpstr>ENJEUX 1 : RETRAIT DU GARDE-FOU DE 35$/GJ POUR LES PROJETS &gt; 5 Mm3</vt:lpstr>
      <vt:lpstr>ENJEU 1 : LE GARDE-FOU DE 35 DOLLARS N’A JAMAIS ÉTÉ MIS À L'ÉPREUVE</vt:lpstr>
      <vt:lpstr>ENJEU 1 : STABILISATION DES COÛTS D’APPEL D’OFFRES</vt:lpstr>
      <vt:lpstr>ENJEU 1 : RISQUE D'ANCRAGE DES PRIX</vt:lpstr>
      <vt:lpstr>ENJEU 1: IMPACT FINANCIER</vt:lpstr>
      <vt:lpstr>ENJEU 2 : LA PRÉDOMINANCE DU GRÉ À GRÉ</vt:lpstr>
      <vt:lpstr>ENJEU 2 : CAS EDI/FARNHAM</vt:lpstr>
      <vt:lpstr>ENJEU 3 : INTENSITÉ CARBONE</vt:lpstr>
      <vt:lpstr>ENJEU 3 : INTENSITÉ CARBONE</vt:lpstr>
      <vt:lpstr>ENJEU 4 : HUIS CLOS</vt:lpstr>
      <vt:lpstr>SYNTHÈSE DES RECOMMANDATIONS</vt:lpstr>
      <vt:lpstr>RAPPEL DU PRINCIPE DIRECTEUR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des consommateurs industriels de gaz   ÉGI – DEMANDE CONJOINTE RELATIVE À LA FIXATION DE TAUX DE RENDEMENT ET DE STRUCTURES DE CAPITAL</dc:title>
  <dc:creator>nazim sebaa</dc:creator>
  <cp:lastModifiedBy>David Beauvais</cp:lastModifiedBy>
  <cp:revision>1</cp:revision>
  <dcterms:created xsi:type="dcterms:W3CDTF">2022-06-12T17:22:35Z</dcterms:created>
  <dcterms:modified xsi:type="dcterms:W3CDTF">2026-03-09T19:03:20Z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0x010100F6681E3BDF397F418586AC591ADC81BB00FA2480A41DCE1543972A6D81B4BB83F8</vt:lpwstr>
  </property>
  <property fmtid="{D5CDD505-2E9C-101B-9397-08002B2CF9AE}" pid="3" name="MediaServiceImageTags">
    <vt:lpwstr/>
  </property>
  <property fmtid="{D5CDD505-2E9C-101B-9397-08002B2CF9AE}" pid="4" name="_dlc_DocIdItemGuid">
    <vt:lpwstr>7808b87b-ec83-40de-b05d-aae6013d9623</vt:lpwstr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</Properties>
</file>