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diagrams/data13.xml" ContentType="application/vnd.openxmlformats-officedocument.drawingml.diagramData+xml"/>
  <Override PartName="/ppt/diagrams/data4.xml" ContentType="application/vnd.openxmlformats-officedocument.drawingml.diagramData+xml"/>
  <Override PartName="/ppt/diagrams/data12.xml" ContentType="application/vnd.openxmlformats-officedocument.drawingml.diagramData+xml"/>
  <Override PartName="/ppt/diagrams/data5.xml" ContentType="application/vnd.openxmlformats-officedocument.drawingml.diagramData+xml"/>
  <Override PartName="/ppt/diagrams/data11.xml" ContentType="application/vnd.openxmlformats-officedocument.drawingml.diagramData+xml"/>
  <Override PartName="/ppt/diagrams/data6.xml" ContentType="application/vnd.openxmlformats-officedocument.drawingml.diagramData+xml"/>
  <Override PartName="/ppt/diagrams/data10.xml" ContentType="application/vnd.openxmlformats-officedocument.drawingml.diagramData+xml"/>
  <Override PartName="/ppt/presentation.xml" ContentType="application/vnd.openxmlformats-officedocument.presentationml.presentation.main+xml"/>
  <Override PartName="/ppt/diagrams/data9.xml" ContentType="application/vnd.openxmlformats-officedocument.drawingml.diagramData+xml"/>
  <Override PartName="/ppt/diagrams/data7.xml" ContentType="application/vnd.openxmlformats-officedocument.drawingml.diagramData+xml"/>
  <Override PartName="/ppt/diagrams/data1.xml" ContentType="application/vnd.openxmlformats-officedocument.drawingml.diagramData+xml"/>
  <Override PartName="/ppt/diagrams/data16.xml" ContentType="application/vnd.openxmlformats-officedocument.drawingml.diagramData+xml"/>
  <Override PartName="/ppt/diagrams/data15.xml" ContentType="application/vnd.openxmlformats-officedocument.drawingml.diagramData+xml"/>
  <Override PartName="/ppt/diagrams/data8.xml" ContentType="application/vnd.openxmlformats-officedocument.drawingml.diagramData+xml"/>
  <Override PartName="/ppt/diagrams/data2.xml" ContentType="application/vnd.openxmlformats-officedocument.drawingml.diagramData+xml"/>
  <Override PartName="/ppt/diagrams/data14.xml" ContentType="application/vnd.openxmlformats-officedocument.drawingml.diagramData+xml"/>
  <Override PartName="/ppt/diagrams/data3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ommentAuthors.xml" ContentType="application/vnd.openxmlformats-officedocument.presentationml.commentAuthors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theme/theme1.xml" ContentType="application/vnd.openxmlformats-officedocument.theme+xml"/>
  <Override PartName="/ppt/diagrams/colors13.xml" ContentType="application/vnd.openxmlformats-officedocument.drawingml.diagramColors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9.xml" ContentType="application/vnd.openxmlformats-officedocument.drawingml.diagramLayout+xml"/>
  <Override PartName="/ppt/diagrams/layout8.xml" ContentType="application/vnd.openxmlformats-officedocument.drawingml.diagramLayout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rawing7.xml" ContentType="application/vnd.ms-office.drawingml.diagramDrawing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colors7.xml" ContentType="application/vnd.openxmlformats-officedocument.drawingml.diagramColors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authors.xml" ContentType="application/vnd.ms-powerpoint.authors+xml"/>
  <Override PartName="/ppt/diagrams/drawing13.xml" ContentType="application/vnd.ms-office.drawingml.diagramDrawing+xml"/>
  <Override PartName="/ppt/diagrams/quickStyle7.xml" ContentType="application/vnd.openxmlformats-officedocument.drawingml.diagramStyle+xml"/>
  <Override PartName="/ppt/diagrams/layout7.xml" ContentType="application/vnd.openxmlformats-officedocument.drawingml.diagramLayout+xml"/>
  <Override PartName="/ppt/diagrams/quickStyle9.xml" ContentType="application/vnd.openxmlformats-officedocument.drawingml.diagramStyle+xml"/>
  <Override PartName="/ppt/diagrams/drawing6.xml" ContentType="application/vnd.ms-office.drawingml.diagramDrawing+xml"/>
  <Override PartName="/ppt/diagrams/colors6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6.xml" ContentType="application/vnd.openxmlformats-officedocument.drawingml.diagramLayout+xml"/>
  <Override PartName="/ppt/diagrams/drawing5.xml" ContentType="application/vnd.ms-office.drawingml.diagramDrawing+xml"/>
  <Override PartName="/ppt/diagrams/colors5.xml" ContentType="application/vnd.openxmlformats-officedocument.drawingml.diagramColors+xml"/>
  <Override PartName="/ppt/diagrams/quickStyle5.xml" ContentType="application/vnd.openxmlformats-officedocument.drawingml.diagramStyle+xml"/>
  <Override PartName="/ppt/diagrams/layout5.xml" ContentType="application/vnd.openxmlformats-officedocument.drawingml.diagramLayout+xml"/>
  <Override PartName="/ppt/diagrams/drawing4.xml" ContentType="application/vnd.ms-office.drawingml.diagramDrawing+xml"/>
  <Override PartName="/ppt/diagrams/colors4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4.xml" ContentType="application/vnd.openxmlformats-officedocument.drawingml.diagramLayout+xml"/>
  <Override PartName="/ppt/diagrams/drawing3.xml" ContentType="application/vnd.ms-office.drawingml.diagramDrawing+xml"/>
  <Override PartName="/ppt/diagrams/colors3.xml" ContentType="application/vnd.openxmlformats-officedocument.drawingml.diagramColors+xml"/>
  <Override PartName="/ppt/diagrams/quickStyle3.xml" ContentType="application/vnd.openxmlformats-officedocument.drawingml.diagramStyle+xml"/>
  <Override PartName="/ppt/diagrams/layout3.xml" ContentType="application/vnd.openxmlformats-officedocument.drawingml.diagramLayout+xml"/>
  <Override PartName="/ppt/diagrams/drawing2.xml" ContentType="application/vnd.ms-office.drawingml.diagramDrawing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rawing8.xml" ContentType="application/vnd.ms-office.drawingml.diagramDrawing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colors8.xml" ContentType="application/vnd.openxmlformats-officedocument.drawingml.diagramColors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quickStyle8.xml" ContentType="application/vnd.openxmlformats-officedocument.drawingml.diagramStyl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  <Override PartName="/customXml/itemProps5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308" r:id="rId3"/>
    <p:sldId id="332" r:id="rId4"/>
    <p:sldId id="310" r:id="rId5"/>
    <p:sldId id="311" r:id="rId6"/>
    <p:sldId id="313" r:id="rId7"/>
    <p:sldId id="315" r:id="rId8"/>
    <p:sldId id="316" r:id="rId9"/>
    <p:sldId id="318" r:id="rId10"/>
    <p:sldId id="328" r:id="rId11"/>
    <p:sldId id="331" r:id="rId12"/>
    <p:sldId id="321" r:id="rId13"/>
    <p:sldId id="297" r:id="rId14"/>
    <p:sldId id="340" r:id="rId15"/>
    <p:sldId id="336" r:id="rId16"/>
    <p:sldId id="338" r:id="rId17"/>
    <p:sldId id="337" r:id="rId18"/>
    <p:sldId id="342" r:id="rId19"/>
    <p:sldId id="343" r:id="rId20"/>
    <p:sldId id="344" r:id="rId21"/>
    <p:sldId id="307" r:id="rId22"/>
    <p:sldId id="270" r:id="rId23"/>
    <p:sldId id="267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6668FD0-D277-02A5-9D0E-D480BF7A1F27}" name="Ricardo Moreira dos Santos" initials="RM" userId="S::morr1612@usherbrooke.ca::037ab83e-94c1-4146-a454-8bb9f4ed8b1b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celyn Ouellette" initials="JO" lastIdx="5" clrIdx="0">
    <p:extLst>
      <p:ext uri="{19B8F6BF-5375-455C-9EA6-DF929625EA0E}">
        <p15:presenceInfo xmlns:p15="http://schemas.microsoft.com/office/powerpoint/2012/main" userId="87a0bd4ee4ba28cd" providerId="Windows Live"/>
      </p:ext>
    </p:extLst>
  </p:cmAuthor>
  <p:cmAuthor id="2" name="Ricardo Moreira dos Santos" initials="RM" lastIdx="1" clrIdx="1">
    <p:extLst>
      <p:ext uri="{19B8F6BF-5375-455C-9EA6-DF929625EA0E}">
        <p15:presenceInfo xmlns:p15="http://schemas.microsoft.com/office/powerpoint/2012/main" userId="S::morr1612@usherbrooke.ca::037ab83e-94c1-4146-a454-8bb9f4ed8b1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6C6C"/>
    <a:srgbClr val="E660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Style moyen 3 - 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04" autoAdjust="0"/>
  </p:normalViewPr>
  <p:slideViewPr>
    <p:cSldViewPr snapToGrid="0">
      <p:cViewPr varScale="1">
        <p:scale>
          <a:sx n="77" d="100"/>
          <a:sy n="77" d="100"/>
        </p:scale>
        <p:origin x="8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36" Type="http://schemas.openxmlformats.org/officeDocument/2006/relationships/customXml" Target="../customXml/item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35" Type="http://schemas.openxmlformats.org/officeDocument/2006/relationships/customXml" Target="../customXml/item4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#9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#1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#1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#1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#1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#10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#18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#8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#1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#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630AE9-44BF-47E4-B4C2-933B47547F1A}" type="doc">
      <dgm:prSet loTypeId="urn:microsoft.com/office/officeart/2005/8/layout/hierarchy4" loCatId="hierarchy" qsTypeId="urn:microsoft.com/office/officeart/2005/8/quickstyle/3d1#1" qsCatId="3D" csTypeId="urn:microsoft.com/office/officeart/2005/8/colors/accent1_2#1" csCatId="accent1" phldr="1"/>
      <dgm:spPr/>
      <dgm:t>
        <a:bodyPr/>
        <a:lstStyle/>
        <a:p>
          <a:endParaRPr lang="fr-CA"/>
        </a:p>
      </dgm:t>
    </dgm:pt>
    <dgm:pt modelId="{F31B3578-C419-401A-885F-839BE0C0BC46}">
      <dgm:prSet/>
      <dgm:spPr/>
      <dgm:t>
        <a:bodyPr/>
        <a:lstStyle/>
        <a:p>
          <a:r>
            <a:rPr lang="fr-CA" dirty="0"/>
            <a:t>Sujets :</a:t>
          </a:r>
        </a:p>
      </dgm:t>
    </dgm:pt>
    <dgm:pt modelId="{1F4F328D-0A06-4542-B20E-F4DB47E3B25A}" type="parTrans" cxnId="{9C548CE4-9D4E-4F02-80EA-C3769564C41D}">
      <dgm:prSet/>
      <dgm:spPr/>
      <dgm:t>
        <a:bodyPr/>
        <a:lstStyle/>
        <a:p>
          <a:endParaRPr lang="fr-CA"/>
        </a:p>
      </dgm:t>
    </dgm:pt>
    <dgm:pt modelId="{0B0AEA04-A6FF-40D5-B3CE-16785774D7E9}" type="sibTrans" cxnId="{9C548CE4-9D4E-4F02-80EA-C3769564C41D}">
      <dgm:prSet/>
      <dgm:spPr/>
      <dgm:t>
        <a:bodyPr/>
        <a:lstStyle/>
        <a:p>
          <a:endParaRPr lang="fr-CA"/>
        </a:p>
      </dgm:t>
    </dgm:pt>
    <dgm:pt modelId="{381560C3-71F8-4FD1-ADF3-F84282AF9B84}">
      <dgm:prSet/>
      <dgm:spPr/>
      <dgm:t>
        <a:bodyPr/>
        <a:lstStyle/>
        <a:p>
          <a:r>
            <a:rPr lang="fr-CA" dirty="0"/>
            <a:t>II – Commercialisation du GSR</a:t>
          </a:r>
        </a:p>
      </dgm:t>
    </dgm:pt>
    <dgm:pt modelId="{208B8EA1-3E32-44EB-BBDA-12FDCB076F52}" type="parTrans" cxnId="{37EDE947-D9FC-49FB-B2DA-F9118F070DFB}">
      <dgm:prSet/>
      <dgm:spPr/>
      <dgm:t>
        <a:bodyPr/>
        <a:lstStyle/>
        <a:p>
          <a:endParaRPr lang="fr-CA"/>
        </a:p>
      </dgm:t>
    </dgm:pt>
    <dgm:pt modelId="{664075EB-2183-43B5-B7C5-C7E557BC6283}" type="sibTrans" cxnId="{37EDE947-D9FC-49FB-B2DA-F9118F070DFB}">
      <dgm:prSet/>
      <dgm:spPr/>
      <dgm:t>
        <a:bodyPr/>
        <a:lstStyle/>
        <a:p>
          <a:endParaRPr lang="fr-CA"/>
        </a:p>
      </dgm:t>
    </dgm:pt>
    <dgm:pt modelId="{4CD21F41-2712-465F-AA81-98B8871C14A0}">
      <dgm:prSet/>
      <dgm:spPr/>
      <dgm:t>
        <a:bodyPr/>
        <a:lstStyle/>
        <a:p>
          <a:r>
            <a:rPr lang="fr-CA" dirty="0"/>
            <a:t>I – Suivi de la décision </a:t>
          </a:r>
          <a:br>
            <a:rPr lang="fr-CA" dirty="0"/>
          </a:br>
          <a:r>
            <a:rPr lang="fr-CA" dirty="0"/>
            <a:t>D-2026-011</a:t>
          </a:r>
        </a:p>
      </dgm:t>
    </dgm:pt>
    <dgm:pt modelId="{03429C91-3595-4A2E-8320-F89DCE6AB1CB}" type="parTrans" cxnId="{10511141-989F-4C8A-99A5-9DC4B7298C86}">
      <dgm:prSet/>
      <dgm:spPr/>
      <dgm:t>
        <a:bodyPr/>
        <a:lstStyle/>
        <a:p>
          <a:endParaRPr lang="fr-CA"/>
        </a:p>
      </dgm:t>
    </dgm:pt>
    <dgm:pt modelId="{B4C75350-4C90-4816-AFD9-E1ED79A894AF}" type="sibTrans" cxnId="{10511141-989F-4C8A-99A5-9DC4B7298C86}">
      <dgm:prSet/>
      <dgm:spPr/>
      <dgm:t>
        <a:bodyPr/>
        <a:lstStyle/>
        <a:p>
          <a:endParaRPr lang="fr-CA"/>
        </a:p>
      </dgm:t>
    </dgm:pt>
    <dgm:pt modelId="{82B9F516-D59D-48FC-B9A1-1DD5D69FE3F3}" type="pres">
      <dgm:prSet presAssocID="{9B630AE9-44BF-47E4-B4C2-933B47547F1A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C77DFED-2508-4515-A267-5F4E2EFF54D1}" type="pres">
      <dgm:prSet presAssocID="{F31B3578-C419-401A-885F-839BE0C0BC46}" presName="vertOne" presStyleCnt="0"/>
      <dgm:spPr/>
    </dgm:pt>
    <dgm:pt modelId="{29AF5FFA-3384-479F-BE91-A1FA234AA84A}" type="pres">
      <dgm:prSet presAssocID="{F31B3578-C419-401A-885F-839BE0C0BC46}" presName="txOne" presStyleLbl="node0" presStyleIdx="0" presStyleCnt="1">
        <dgm:presLayoutVars>
          <dgm:chPref val="3"/>
        </dgm:presLayoutVars>
      </dgm:prSet>
      <dgm:spPr/>
    </dgm:pt>
    <dgm:pt modelId="{0EA89054-E49C-408B-929D-233024F4AB0F}" type="pres">
      <dgm:prSet presAssocID="{F31B3578-C419-401A-885F-839BE0C0BC46}" presName="parTransOne" presStyleCnt="0"/>
      <dgm:spPr/>
    </dgm:pt>
    <dgm:pt modelId="{4711FB32-9779-4543-86E0-0204C91532BF}" type="pres">
      <dgm:prSet presAssocID="{F31B3578-C419-401A-885F-839BE0C0BC46}" presName="horzOne" presStyleCnt="0"/>
      <dgm:spPr/>
    </dgm:pt>
    <dgm:pt modelId="{28BD7C81-50F2-4A20-B343-47AEB235ECDD}" type="pres">
      <dgm:prSet presAssocID="{4CD21F41-2712-465F-AA81-98B8871C14A0}" presName="vertTwo" presStyleCnt="0"/>
      <dgm:spPr/>
    </dgm:pt>
    <dgm:pt modelId="{A4949600-0340-43C4-ACEC-33D715DF64A6}" type="pres">
      <dgm:prSet presAssocID="{4CD21F41-2712-465F-AA81-98B8871C14A0}" presName="txTwo" presStyleLbl="node2" presStyleIdx="0" presStyleCnt="2">
        <dgm:presLayoutVars>
          <dgm:chPref val="3"/>
        </dgm:presLayoutVars>
      </dgm:prSet>
      <dgm:spPr/>
    </dgm:pt>
    <dgm:pt modelId="{DC8B9480-9395-4A4D-8BAB-71AC1BBF87A9}" type="pres">
      <dgm:prSet presAssocID="{4CD21F41-2712-465F-AA81-98B8871C14A0}" presName="horzTwo" presStyleCnt="0"/>
      <dgm:spPr/>
    </dgm:pt>
    <dgm:pt modelId="{50862F2E-D68A-4C7F-8E20-8B0B1369640C}" type="pres">
      <dgm:prSet presAssocID="{B4C75350-4C90-4816-AFD9-E1ED79A894AF}" presName="sibSpaceTwo" presStyleCnt="0"/>
      <dgm:spPr/>
    </dgm:pt>
    <dgm:pt modelId="{8E373C00-738B-4630-A571-B1CCF1FBB9EE}" type="pres">
      <dgm:prSet presAssocID="{381560C3-71F8-4FD1-ADF3-F84282AF9B84}" presName="vertTwo" presStyleCnt="0"/>
      <dgm:spPr/>
    </dgm:pt>
    <dgm:pt modelId="{89026FAF-94DE-46C5-800E-F198EA9204D9}" type="pres">
      <dgm:prSet presAssocID="{381560C3-71F8-4FD1-ADF3-F84282AF9B84}" presName="txTwo" presStyleLbl="node2" presStyleIdx="1" presStyleCnt="2">
        <dgm:presLayoutVars>
          <dgm:chPref val="3"/>
        </dgm:presLayoutVars>
      </dgm:prSet>
      <dgm:spPr/>
    </dgm:pt>
    <dgm:pt modelId="{CEC5AEBB-39AA-4E07-B6FF-95D0F476BFC2}" type="pres">
      <dgm:prSet presAssocID="{381560C3-71F8-4FD1-ADF3-F84282AF9B84}" presName="horzTwo" presStyleCnt="0"/>
      <dgm:spPr/>
    </dgm:pt>
  </dgm:ptLst>
  <dgm:cxnLst>
    <dgm:cxn modelId="{C3A08808-8A8A-405E-AC88-99776A3FA63A}" type="presOf" srcId="{381560C3-71F8-4FD1-ADF3-F84282AF9B84}" destId="{89026FAF-94DE-46C5-800E-F198EA9204D9}" srcOrd="0" destOrd="0" presId="urn:microsoft.com/office/officeart/2005/8/layout/hierarchy4"/>
    <dgm:cxn modelId="{7016BE40-6132-4255-AC5C-2EF13A381B98}" type="presOf" srcId="{4CD21F41-2712-465F-AA81-98B8871C14A0}" destId="{A4949600-0340-43C4-ACEC-33D715DF64A6}" srcOrd="0" destOrd="0" presId="urn:microsoft.com/office/officeart/2005/8/layout/hierarchy4"/>
    <dgm:cxn modelId="{10511141-989F-4C8A-99A5-9DC4B7298C86}" srcId="{F31B3578-C419-401A-885F-839BE0C0BC46}" destId="{4CD21F41-2712-465F-AA81-98B8871C14A0}" srcOrd="0" destOrd="0" parTransId="{03429C91-3595-4A2E-8320-F89DCE6AB1CB}" sibTransId="{B4C75350-4C90-4816-AFD9-E1ED79A894AF}"/>
    <dgm:cxn modelId="{BC9A7947-F838-4686-8EEE-C7A52C0E44D1}" type="presOf" srcId="{F31B3578-C419-401A-885F-839BE0C0BC46}" destId="{29AF5FFA-3384-479F-BE91-A1FA234AA84A}" srcOrd="0" destOrd="0" presId="urn:microsoft.com/office/officeart/2005/8/layout/hierarchy4"/>
    <dgm:cxn modelId="{37EDE947-D9FC-49FB-B2DA-F9118F070DFB}" srcId="{F31B3578-C419-401A-885F-839BE0C0BC46}" destId="{381560C3-71F8-4FD1-ADF3-F84282AF9B84}" srcOrd="1" destOrd="0" parTransId="{208B8EA1-3E32-44EB-BBDA-12FDCB076F52}" sibTransId="{664075EB-2183-43B5-B7C5-C7E557BC6283}"/>
    <dgm:cxn modelId="{571614A5-93A9-474B-8BF9-68F31A60519B}" type="presOf" srcId="{9B630AE9-44BF-47E4-B4C2-933B47547F1A}" destId="{82B9F516-D59D-48FC-B9A1-1DD5D69FE3F3}" srcOrd="0" destOrd="0" presId="urn:microsoft.com/office/officeart/2005/8/layout/hierarchy4"/>
    <dgm:cxn modelId="{9C548CE4-9D4E-4F02-80EA-C3769564C41D}" srcId="{9B630AE9-44BF-47E4-B4C2-933B47547F1A}" destId="{F31B3578-C419-401A-885F-839BE0C0BC46}" srcOrd="0" destOrd="0" parTransId="{1F4F328D-0A06-4542-B20E-F4DB47E3B25A}" sibTransId="{0B0AEA04-A6FF-40D5-B3CE-16785774D7E9}"/>
    <dgm:cxn modelId="{BF8D557F-0369-4783-A48F-35647473CDEC}" type="presParOf" srcId="{82B9F516-D59D-48FC-B9A1-1DD5D69FE3F3}" destId="{EC77DFED-2508-4515-A267-5F4E2EFF54D1}" srcOrd="0" destOrd="0" presId="urn:microsoft.com/office/officeart/2005/8/layout/hierarchy4"/>
    <dgm:cxn modelId="{B6FA2D43-B76F-4840-9B4D-141E53FBFF3D}" type="presParOf" srcId="{EC77DFED-2508-4515-A267-5F4E2EFF54D1}" destId="{29AF5FFA-3384-479F-BE91-A1FA234AA84A}" srcOrd="0" destOrd="0" presId="urn:microsoft.com/office/officeart/2005/8/layout/hierarchy4"/>
    <dgm:cxn modelId="{011B90CF-6CAC-4240-9E8E-D61B5012E025}" type="presParOf" srcId="{EC77DFED-2508-4515-A267-5F4E2EFF54D1}" destId="{0EA89054-E49C-408B-929D-233024F4AB0F}" srcOrd="1" destOrd="0" presId="urn:microsoft.com/office/officeart/2005/8/layout/hierarchy4"/>
    <dgm:cxn modelId="{79FB7BD7-C019-46AD-B632-5CC83FDCEC0F}" type="presParOf" srcId="{EC77DFED-2508-4515-A267-5F4E2EFF54D1}" destId="{4711FB32-9779-4543-86E0-0204C91532BF}" srcOrd="2" destOrd="0" presId="urn:microsoft.com/office/officeart/2005/8/layout/hierarchy4"/>
    <dgm:cxn modelId="{98F35E32-3FE5-4D9E-B2BF-0D5D139E816C}" type="presParOf" srcId="{4711FB32-9779-4543-86E0-0204C91532BF}" destId="{28BD7C81-50F2-4A20-B343-47AEB235ECDD}" srcOrd="0" destOrd="0" presId="urn:microsoft.com/office/officeart/2005/8/layout/hierarchy4"/>
    <dgm:cxn modelId="{B1CD31C1-C594-4ADB-942B-C4A069168201}" type="presParOf" srcId="{28BD7C81-50F2-4A20-B343-47AEB235ECDD}" destId="{A4949600-0340-43C4-ACEC-33D715DF64A6}" srcOrd="0" destOrd="0" presId="urn:microsoft.com/office/officeart/2005/8/layout/hierarchy4"/>
    <dgm:cxn modelId="{719AF7AD-5A74-4BA0-AC8C-9B565E928077}" type="presParOf" srcId="{28BD7C81-50F2-4A20-B343-47AEB235ECDD}" destId="{DC8B9480-9395-4A4D-8BAB-71AC1BBF87A9}" srcOrd="1" destOrd="0" presId="urn:microsoft.com/office/officeart/2005/8/layout/hierarchy4"/>
    <dgm:cxn modelId="{3FA2F2DD-5D8D-4AAE-9097-D69CF5F081A0}" type="presParOf" srcId="{4711FB32-9779-4543-86E0-0204C91532BF}" destId="{50862F2E-D68A-4C7F-8E20-8B0B1369640C}" srcOrd="1" destOrd="0" presId="urn:microsoft.com/office/officeart/2005/8/layout/hierarchy4"/>
    <dgm:cxn modelId="{3707E827-A1EE-4518-BD98-5DE6F0F9FEF1}" type="presParOf" srcId="{4711FB32-9779-4543-86E0-0204C91532BF}" destId="{8E373C00-738B-4630-A571-B1CCF1FBB9EE}" srcOrd="2" destOrd="0" presId="urn:microsoft.com/office/officeart/2005/8/layout/hierarchy4"/>
    <dgm:cxn modelId="{B646DDF8-BCE7-4CB4-9422-06557F808562}" type="presParOf" srcId="{8E373C00-738B-4630-A571-B1CCF1FBB9EE}" destId="{89026FAF-94DE-46C5-800E-F198EA9204D9}" srcOrd="0" destOrd="0" presId="urn:microsoft.com/office/officeart/2005/8/layout/hierarchy4"/>
    <dgm:cxn modelId="{BE2170B1-FF5A-4BE7-B0EE-A0C2253819E7}" type="presParOf" srcId="{8E373C00-738B-4630-A571-B1CCF1FBB9EE}" destId="{CEC5AEBB-39AA-4E07-B6FF-95D0F476BFC2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2992EBE-F6E0-44AA-A57B-9CA4929E5CAC}" type="doc">
      <dgm:prSet loTypeId="urn:microsoft.com/office/officeart/2005/8/layout/vList2" loCatId="list" qsTypeId="urn:microsoft.com/office/officeart/2005/8/quickstyle/3d1#5" qsCatId="3D" csTypeId="urn:microsoft.com/office/officeart/2005/8/colors/accent1_2#9" csCatId="accent1" phldr="1"/>
      <dgm:spPr/>
      <dgm:t>
        <a:bodyPr/>
        <a:lstStyle/>
        <a:p>
          <a:endParaRPr lang="fr-CA"/>
        </a:p>
      </dgm:t>
    </dgm:pt>
    <dgm:pt modelId="{08101C0F-64A1-41B8-994C-E0D76F56277C}">
      <dgm:prSet/>
      <dgm:spPr/>
      <dgm:t>
        <a:bodyPr/>
        <a:lstStyle/>
        <a:p>
          <a:r>
            <a:rPr lang="fr-CA" dirty="0"/>
            <a:t>A) Les frais de socialisation sont inclus, mais </a:t>
          </a:r>
          <a:r>
            <a:rPr lang="fr-CA" b="1" u="sng" dirty="0"/>
            <a:t>sans considérer</a:t>
          </a:r>
          <a:r>
            <a:rPr lang="fr-CA" b="1" dirty="0"/>
            <a:t> </a:t>
          </a:r>
          <a:r>
            <a:rPr lang="fr-CA" dirty="0"/>
            <a:t>la valeur nette issue de la vente des UC </a:t>
          </a:r>
        </a:p>
      </dgm:t>
    </dgm:pt>
    <dgm:pt modelId="{42F89646-8983-4C4E-88C8-3F9CC670418C}" type="parTrans" cxnId="{C5CA45B7-A43C-457E-B256-08CA0F66DAD2}">
      <dgm:prSet/>
      <dgm:spPr/>
      <dgm:t>
        <a:bodyPr/>
        <a:lstStyle/>
        <a:p>
          <a:endParaRPr lang="fr-CA"/>
        </a:p>
      </dgm:t>
    </dgm:pt>
    <dgm:pt modelId="{09FA120C-56C9-4A20-869E-FF4335E5FFA8}" type="sibTrans" cxnId="{C5CA45B7-A43C-457E-B256-08CA0F66DAD2}">
      <dgm:prSet/>
      <dgm:spPr/>
      <dgm:t>
        <a:bodyPr/>
        <a:lstStyle/>
        <a:p>
          <a:endParaRPr lang="fr-CA"/>
        </a:p>
      </dgm:t>
    </dgm:pt>
    <dgm:pt modelId="{F3B1BAFA-3B02-4974-98E7-371960B62BF1}">
      <dgm:prSet/>
      <dgm:spPr/>
      <dgm:t>
        <a:bodyPr/>
        <a:lstStyle/>
        <a:p>
          <a:r>
            <a:rPr lang="fr-CA" dirty="0"/>
            <a:t>B) Les frais de socialisation sont inclus </a:t>
          </a:r>
          <a:r>
            <a:rPr lang="fr-CA" b="1" u="sng" dirty="0"/>
            <a:t>et</a:t>
          </a:r>
          <a:r>
            <a:rPr lang="fr-CA" dirty="0"/>
            <a:t> la valeur nette issue de la vente des UC aussi </a:t>
          </a:r>
        </a:p>
      </dgm:t>
    </dgm:pt>
    <dgm:pt modelId="{F27B6DCA-68C9-4DC7-93B4-91D15BA59800}" type="parTrans" cxnId="{3C44CE71-358D-4307-A7EC-46660E7E8CAC}">
      <dgm:prSet/>
      <dgm:spPr/>
      <dgm:t>
        <a:bodyPr/>
        <a:lstStyle/>
        <a:p>
          <a:endParaRPr lang="fr-CA"/>
        </a:p>
      </dgm:t>
    </dgm:pt>
    <dgm:pt modelId="{ED6C9454-FAEA-43B8-A1E1-09602A6CCEE6}" type="sibTrans" cxnId="{3C44CE71-358D-4307-A7EC-46660E7E8CAC}">
      <dgm:prSet/>
      <dgm:spPr/>
      <dgm:t>
        <a:bodyPr/>
        <a:lstStyle/>
        <a:p>
          <a:endParaRPr lang="fr-CA"/>
        </a:p>
      </dgm:t>
    </dgm:pt>
    <dgm:pt modelId="{CFEB693E-F48F-4AE6-939C-69ABDFF0553A}">
      <dgm:prSet/>
      <dgm:spPr/>
      <dgm:t>
        <a:bodyPr/>
        <a:lstStyle/>
        <a:p>
          <a:r>
            <a:rPr lang="fr-CA" dirty="0"/>
            <a:t>C) Les frais de socialisation </a:t>
          </a:r>
          <a:r>
            <a:rPr lang="fr-CA" b="1" u="sng" dirty="0"/>
            <a:t>ne sont pas</a:t>
          </a:r>
          <a:r>
            <a:rPr lang="fr-CA" b="1" u="none" dirty="0"/>
            <a:t> </a:t>
          </a:r>
          <a:r>
            <a:rPr lang="fr-CA" dirty="0"/>
            <a:t>inclus ni la valeur nette issue de la vente des UC</a:t>
          </a:r>
        </a:p>
      </dgm:t>
    </dgm:pt>
    <dgm:pt modelId="{B5F029DD-8F27-4D8D-BFB3-31DB422B3596}" type="parTrans" cxnId="{C12F073B-58AE-438A-A613-1F5FABCEF654}">
      <dgm:prSet/>
      <dgm:spPr/>
      <dgm:t>
        <a:bodyPr/>
        <a:lstStyle/>
        <a:p>
          <a:endParaRPr lang="fr-CA"/>
        </a:p>
      </dgm:t>
    </dgm:pt>
    <dgm:pt modelId="{AC955F90-0F81-4E38-8315-675A2239E54E}" type="sibTrans" cxnId="{C12F073B-58AE-438A-A613-1F5FABCEF654}">
      <dgm:prSet/>
      <dgm:spPr/>
      <dgm:t>
        <a:bodyPr/>
        <a:lstStyle/>
        <a:p>
          <a:endParaRPr lang="fr-CA"/>
        </a:p>
      </dgm:t>
    </dgm:pt>
    <dgm:pt modelId="{98F6D822-B315-4F64-B040-23FCF6BAE78D}" type="pres">
      <dgm:prSet presAssocID="{A2992EBE-F6E0-44AA-A57B-9CA4929E5CAC}" presName="linear" presStyleCnt="0">
        <dgm:presLayoutVars>
          <dgm:animLvl val="lvl"/>
          <dgm:resizeHandles val="exact"/>
        </dgm:presLayoutVars>
      </dgm:prSet>
      <dgm:spPr/>
    </dgm:pt>
    <dgm:pt modelId="{73A5D295-E7EE-4DE3-BAA2-D19F8C5314FA}" type="pres">
      <dgm:prSet presAssocID="{08101C0F-64A1-41B8-994C-E0D76F56277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9398E76-8321-4336-943B-B9BC82F3FBD3}" type="pres">
      <dgm:prSet presAssocID="{09FA120C-56C9-4A20-869E-FF4335E5FFA8}" presName="spacer" presStyleCnt="0"/>
      <dgm:spPr/>
    </dgm:pt>
    <dgm:pt modelId="{ACFBCF13-291A-43DE-A20D-C32222D666D8}" type="pres">
      <dgm:prSet presAssocID="{F3B1BAFA-3B02-4974-98E7-371960B62BF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BD2C0E6-C7C9-4DD1-9FFF-01C97D3489B0}" type="pres">
      <dgm:prSet presAssocID="{ED6C9454-FAEA-43B8-A1E1-09602A6CCEE6}" presName="spacer" presStyleCnt="0"/>
      <dgm:spPr/>
    </dgm:pt>
    <dgm:pt modelId="{E575C8E0-0A33-4A7C-8728-2364A142C767}" type="pres">
      <dgm:prSet presAssocID="{CFEB693E-F48F-4AE6-939C-69ABDFF0553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3D707918-26E3-41BF-AB84-895D9F1B7F7F}" type="presOf" srcId="{F3B1BAFA-3B02-4974-98E7-371960B62BF1}" destId="{ACFBCF13-291A-43DE-A20D-C32222D666D8}" srcOrd="0" destOrd="0" presId="urn:microsoft.com/office/officeart/2005/8/layout/vList2"/>
    <dgm:cxn modelId="{C12F073B-58AE-438A-A613-1F5FABCEF654}" srcId="{A2992EBE-F6E0-44AA-A57B-9CA4929E5CAC}" destId="{CFEB693E-F48F-4AE6-939C-69ABDFF0553A}" srcOrd="2" destOrd="0" parTransId="{B5F029DD-8F27-4D8D-BFB3-31DB422B3596}" sibTransId="{AC955F90-0F81-4E38-8315-675A2239E54E}"/>
    <dgm:cxn modelId="{3C44CE71-358D-4307-A7EC-46660E7E8CAC}" srcId="{A2992EBE-F6E0-44AA-A57B-9CA4929E5CAC}" destId="{F3B1BAFA-3B02-4974-98E7-371960B62BF1}" srcOrd="1" destOrd="0" parTransId="{F27B6DCA-68C9-4DC7-93B4-91D15BA59800}" sibTransId="{ED6C9454-FAEA-43B8-A1E1-09602A6CCEE6}"/>
    <dgm:cxn modelId="{535AA88A-A463-47A4-9610-2E92213A986D}" type="presOf" srcId="{08101C0F-64A1-41B8-994C-E0D76F56277C}" destId="{73A5D295-E7EE-4DE3-BAA2-D19F8C5314FA}" srcOrd="0" destOrd="0" presId="urn:microsoft.com/office/officeart/2005/8/layout/vList2"/>
    <dgm:cxn modelId="{7179A9AC-837E-42ED-8BD2-C19687BB6179}" type="presOf" srcId="{A2992EBE-F6E0-44AA-A57B-9CA4929E5CAC}" destId="{98F6D822-B315-4F64-B040-23FCF6BAE78D}" srcOrd="0" destOrd="0" presId="urn:microsoft.com/office/officeart/2005/8/layout/vList2"/>
    <dgm:cxn modelId="{A15EA3B4-8747-4773-80F1-37D32551DBA9}" type="presOf" srcId="{CFEB693E-F48F-4AE6-939C-69ABDFF0553A}" destId="{E575C8E0-0A33-4A7C-8728-2364A142C767}" srcOrd="0" destOrd="0" presId="urn:microsoft.com/office/officeart/2005/8/layout/vList2"/>
    <dgm:cxn modelId="{C5CA45B7-A43C-457E-B256-08CA0F66DAD2}" srcId="{A2992EBE-F6E0-44AA-A57B-9CA4929E5CAC}" destId="{08101C0F-64A1-41B8-994C-E0D76F56277C}" srcOrd="0" destOrd="0" parTransId="{42F89646-8983-4C4E-88C8-3F9CC670418C}" sibTransId="{09FA120C-56C9-4A20-869E-FF4335E5FFA8}"/>
    <dgm:cxn modelId="{BF409AD9-AECD-4825-AC4B-01ED1C0DF59B}" type="presParOf" srcId="{98F6D822-B315-4F64-B040-23FCF6BAE78D}" destId="{73A5D295-E7EE-4DE3-BAA2-D19F8C5314FA}" srcOrd="0" destOrd="0" presId="urn:microsoft.com/office/officeart/2005/8/layout/vList2"/>
    <dgm:cxn modelId="{D81CCDA0-52DE-4D01-A187-37DA47F51E4A}" type="presParOf" srcId="{98F6D822-B315-4F64-B040-23FCF6BAE78D}" destId="{69398E76-8321-4336-943B-B9BC82F3FBD3}" srcOrd="1" destOrd="0" presId="urn:microsoft.com/office/officeart/2005/8/layout/vList2"/>
    <dgm:cxn modelId="{1F98DDED-4D9E-4236-930D-E4DE946F3648}" type="presParOf" srcId="{98F6D822-B315-4F64-B040-23FCF6BAE78D}" destId="{ACFBCF13-291A-43DE-A20D-C32222D666D8}" srcOrd="2" destOrd="0" presId="urn:microsoft.com/office/officeart/2005/8/layout/vList2"/>
    <dgm:cxn modelId="{9B2EBC94-AAEA-415E-B159-38E54737332C}" type="presParOf" srcId="{98F6D822-B315-4F64-B040-23FCF6BAE78D}" destId="{4BD2C0E6-C7C9-4DD1-9FFF-01C97D3489B0}" srcOrd="3" destOrd="0" presId="urn:microsoft.com/office/officeart/2005/8/layout/vList2"/>
    <dgm:cxn modelId="{9C4D02CA-EED2-412A-8EE4-EB9D4193BD65}" type="presParOf" srcId="{98F6D822-B315-4F64-B040-23FCF6BAE78D}" destId="{E575C8E0-0A33-4A7C-8728-2364A142C76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B630AE9-44BF-47E4-B4C2-933B47547F1A}" type="doc">
      <dgm:prSet loTypeId="urn:microsoft.com/office/officeart/2005/8/layout/vList2" loCatId="list" qsTypeId="urn:microsoft.com/office/officeart/2005/8/quickstyle/3d1#9" qsCatId="3D" csTypeId="urn:microsoft.com/office/officeart/2005/8/colors/accent1_2#14" csCatId="accent1" phldr="1"/>
      <dgm:spPr/>
      <dgm:t>
        <a:bodyPr/>
        <a:lstStyle/>
        <a:p>
          <a:endParaRPr lang="fr-CA"/>
        </a:p>
      </dgm:t>
    </dgm:pt>
    <dgm:pt modelId="{BCDCE0C8-BABE-4968-851C-EA1A34273791}">
      <dgm:prSet/>
      <dgm:spPr/>
      <dgm:t>
        <a:bodyPr/>
        <a:lstStyle/>
        <a:p>
          <a:r>
            <a:rPr lang="fr-CA" dirty="0"/>
            <a:t>Écart en 4 ans pour acheter du GSR :</a:t>
          </a:r>
        </a:p>
        <a:p>
          <a:r>
            <a:rPr lang="fr-CA" dirty="0"/>
            <a:t> </a:t>
          </a:r>
          <a:r>
            <a:rPr lang="fr-CA" b="1" dirty="0">
              <a:solidFill>
                <a:schemeClr val="tx1"/>
              </a:solidFill>
            </a:rPr>
            <a:t>- </a:t>
          </a:r>
          <a:r>
            <a:rPr lang="fr-CA" b="1" dirty="0">
              <a:solidFill>
                <a:schemeClr val="tx1"/>
              </a:solidFill>
              <a:latin typeface="Arial" panose="020B0604020202020204" pitchFamily="34" charset="0"/>
            </a:rPr>
            <a:t>156 667 $ </a:t>
          </a:r>
          <a:endParaRPr lang="fr-CA" b="1" dirty="0">
            <a:solidFill>
              <a:schemeClr val="tx1"/>
            </a:solidFill>
          </a:endParaRPr>
        </a:p>
      </dgm:t>
    </dgm:pt>
    <dgm:pt modelId="{CBA4E68A-F057-4A13-9251-AB0F67095751}" type="parTrans" cxnId="{F00632D9-39F9-45EE-BB0D-A52AC54DEA08}">
      <dgm:prSet/>
      <dgm:spPr/>
      <dgm:t>
        <a:bodyPr/>
        <a:lstStyle/>
        <a:p>
          <a:endParaRPr lang="fr-CA"/>
        </a:p>
      </dgm:t>
    </dgm:pt>
    <dgm:pt modelId="{4B586AF9-3239-4A9C-BB34-1695880A4B1D}" type="sibTrans" cxnId="{F00632D9-39F9-45EE-BB0D-A52AC54DEA08}">
      <dgm:prSet/>
      <dgm:spPr/>
      <dgm:t>
        <a:bodyPr/>
        <a:lstStyle/>
        <a:p>
          <a:endParaRPr lang="fr-CA"/>
        </a:p>
      </dgm:t>
    </dgm:pt>
    <dgm:pt modelId="{AC8E3034-A541-48A3-B4E2-B6668DDE3DA5}">
      <dgm:prSet/>
      <dgm:spPr/>
      <dgm:t>
        <a:bodyPr/>
        <a:lstStyle/>
        <a:p>
          <a:r>
            <a:rPr lang="fr-CA" dirty="0"/>
            <a:t>Plus avantageux d’acheter du GNF</a:t>
          </a:r>
        </a:p>
      </dgm:t>
    </dgm:pt>
    <dgm:pt modelId="{C1DE34B1-9302-4AA1-8058-E8106F888671}" type="parTrans" cxnId="{79104AA5-2944-4457-8EEF-A190FFA22AD3}">
      <dgm:prSet/>
      <dgm:spPr/>
      <dgm:t>
        <a:bodyPr/>
        <a:lstStyle/>
        <a:p>
          <a:endParaRPr lang="fr-CA"/>
        </a:p>
      </dgm:t>
    </dgm:pt>
    <dgm:pt modelId="{91D01295-7EB8-4D8E-8A94-CE31E4C86C41}" type="sibTrans" cxnId="{79104AA5-2944-4457-8EEF-A190FFA22AD3}">
      <dgm:prSet/>
      <dgm:spPr/>
      <dgm:t>
        <a:bodyPr/>
        <a:lstStyle/>
        <a:p>
          <a:endParaRPr lang="fr-CA"/>
        </a:p>
      </dgm:t>
    </dgm:pt>
    <dgm:pt modelId="{F0348221-D652-4333-A3D7-013157F0C6FE}" type="pres">
      <dgm:prSet presAssocID="{9B630AE9-44BF-47E4-B4C2-933B47547F1A}" presName="linear" presStyleCnt="0">
        <dgm:presLayoutVars>
          <dgm:animLvl val="lvl"/>
          <dgm:resizeHandles val="exact"/>
        </dgm:presLayoutVars>
      </dgm:prSet>
      <dgm:spPr/>
    </dgm:pt>
    <dgm:pt modelId="{FC4CAF96-9540-4977-81E1-F229EA622471}" type="pres">
      <dgm:prSet presAssocID="{BCDCE0C8-BABE-4968-851C-EA1A3427379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2C499B2-7475-4187-8DE4-C15963E9BA55}" type="pres">
      <dgm:prSet presAssocID="{4B586AF9-3239-4A9C-BB34-1695880A4B1D}" presName="spacer" presStyleCnt="0"/>
      <dgm:spPr/>
    </dgm:pt>
    <dgm:pt modelId="{10439F67-1B05-4600-94F8-E669951209A6}" type="pres">
      <dgm:prSet presAssocID="{AC8E3034-A541-48A3-B4E2-B6668DDE3DA5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B9093010-39B2-46C1-A6EA-ACAB6F5B786B}" type="presOf" srcId="{9B630AE9-44BF-47E4-B4C2-933B47547F1A}" destId="{F0348221-D652-4333-A3D7-013157F0C6FE}" srcOrd="0" destOrd="0" presId="urn:microsoft.com/office/officeart/2005/8/layout/vList2"/>
    <dgm:cxn modelId="{29CBA225-D088-4A04-8C2B-D2A531F94AB5}" type="presOf" srcId="{BCDCE0C8-BABE-4968-851C-EA1A34273791}" destId="{FC4CAF96-9540-4977-81E1-F229EA622471}" srcOrd="0" destOrd="0" presId="urn:microsoft.com/office/officeart/2005/8/layout/vList2"/>
    <dgm:cxn modelId="{49B5B452-5CAA-4124-A550-1BABC23B1FCA}" type="presOf" srcId="{AC8E3034-A541-48A3-B4E2-B6668DDE3DA5}" destId="{10439F67-1B05-4600-94F8-E669951209A6}" srcOrd="0" destOrd="0" presId="urn:microsoft.com/office/officeart/2005/8/layout/vList2"/>
    <dgm:cxn modelId="{79104AA5-2944-4457-8EEF-A190FFA22AD3}" srcId="{9B630AE9-44BF-47E4-B4C2-933B47547F1A}" destId="{AC8E3034-A541-48A3-B4E2-B6668DDE3DA5}" srcOrd="1" destOrd="0" parTransId="{C1DE34B1-9302-4AA1-8058-E8106F888671}" sibTransId="{91D01295-7EB8-4D8E-8A94-CE31E4C86C41}"/>
    <dgm:cxn modelId="{F00632D9-39F9-45EE-BB0D-A52AC54DEA08}" srcId="{9B630AE9-44BF-47E4-B4C2-933B47547F1A}" destId="{BCDCE0C8-BABE-4968-851C-EA1A34273791}" srcOrd="0" destOrd="0" parTransId="{CBA4E68A-F057-4A13-9251-AB0F67095751}" sibTransId="{4B586AF9-3239-4A9C-BB34-1695880A4B1D}"/>
    <dgm:cxn modelId="{0C15EAE7-4D17-48A3-B67A-2604F04CC2FB}" type="presParOf" srcId="{F0348221-D652-4333-A3D7-013157F0C6FE}" destId="{FC4CAF96-9540-4977-81E1-F229EA622471}" srcOrd="0" destOrd="0" presId="urn:microsoft.com/office/officeart/2005/8/layout/vList2"/>
    <dgm:cxn modelId="{FAB6D8D7-AEFD-420C-BC32-C7CB7F4729F4}" type="presParOf" srcId="{F0348221-D652-4333-A3D7-013157F0C6FE}" destId="{82C499B2-7475-4187-8DE4-C15963E9BA55}" srcOrd="1" destOrd="0" presId="urn:microsoft.com/office/officeart/2005/8/layout/vList2"/>
    <dgm:cxn modelId="{B21FCBFD-B3E3-4B26-B34C-DC22B9E3A745}" type="presParOf" srcId="{F0348221-D652-4333-A3D7-013157F0C6FE}" destId="{10439F67-1B05-4600-94F8-E669951209A6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B630AE9-44BF-47E4-B4C2-933B47547F1A}" type="doc">
      <dgm:prSet loTypeId="urn:microsoft.com/office/officeart/2005/8/layout/vList2" loCatId="list" qsTypeId="urn:microsoft.com/office/officeart/2005/8/quickstyle/3d1#10" qsCatId="3D" csTypeId="urn:microsoft.com/office/officeart/2005/8/colors/accent1_2#15" csCatId="accent1" phldr="1"/>
      <dgm:spPr/>
      <dgm:t>
        <a:bodyPr/>
        <a:lstStyle/>
        <a:p>
          <a:endParaRPr lang="fr-CA"/>
        </a:p>
      </dgm:t>
    </dgm:pt>
    <dgm:pt modelId="{BCDCE0C8-BABE-4968-851C-EA1A34273791}">
      <dgm:prSet/>
      <dgm:spPr/>
      <dgm:t>
        <a:bodyPr/>
        <a:lstStyle/>
        <a:p>
          <a:r>
            <a:rPr lang="fr-CA" dirty="0"/>
            <a:t>Écart en 4 ans pour acheter du GSR:  </a:t>
          </a:r>
          <a:r>
            <a:rPr lang="fr-CA" b="1" dirty="0">
              <a:solidFill>
                <a:schemeClr val="tx1"/>
              </a:solidFill>
            </a:rPr>
            <a:t>+ 83 344  $ </a:t>
          </a:r>
        </a:p>
      </dgm:t>
    </dgm:pt>
    <dgm:pt modelId="{CBA4E68A-F057-4A13-9251-AB0F67095751}" type="parTrans" cxnId="{F00632D9-39F9-45EE-BB0D-A52AC54DEA08}">
      <dgm:prSet/>
      <dgm:spPr/>
      <dgm:t>
        <a:bodyPr/>
        <a:lstStyle/>
        <a:p>
          <a:endParaRPr lang="fr-CA"/>
        </a:p>
      </dgm:t>
    </dgm:pt>
    <dgm:pt modelId="{4B586AF9-3239-4A9C-BB34-1695880A4B1D}" type="sibTrans" cxnId="{F00632D9-39F9-45EE-BB0D-A52AC54DEA08}">
      <dgm:prSet/>
      <dgm:spPr/>
      <dgm:t>
        <a:bodyPr/>
        <a:lstStyle/>
        <a:p>
          <a:endParaRPr lang="fr-CA"/>
        </a:p>
      </dgm:t>
    </dgm:pt>
    <dgm:pt modelId="{AC8E3034-A541-48A3-B4E2-B6668DDE3DA5}">
      <dgm:prSet/>
      <dgm:spPr/>
      <dgm:t>
        <a:bodyPr/>
        <a:lstStyle/>
        <a:p>
          <a:r>
            <a:rPr lang="fr-CA" dirty="0"/>
            <a:t>Plus avantageux d’acheter du GSR</a:t>
          </a:r>
        </a:p>
      </dgm:t>
    </dgm:pt>
    <dgm:pt modelId="{C1DE34B1-9302-4AA1-8058-E8106F888671}" type="parTrans" cxnId="{79104AA5-2944-4457-8EEF-A190FFA22AD3}">
      <dgm:prSet/>
      <dgm:spPr/>
      <dgm:t>
        <a:bodyPr/>
        <a:lstStyle/>
        <a:p>
          <a:endParaRPr lang="fr-CA"/>
        </a:p>
      </dgm:t>
    </dgm:pt>
    <dgm:pt modelId="{91D01295-7EB8-4D8E-8A94-CE31E4C86C41}" type="sibTrans" cxnId="{79104AA5-2944-4457-8EEF-A190FFA22AD3}">
      <dgm:prSet/>
      <dgm:spPr/>
      <dgm:t>
        <a:bodyPr/>
        <a:lstStyle/>
        <a:p>
          <a:endParaRPr lang="fr-CA"/>
        </a:p>
      </dgm:t>
    </dgm:pt>
    <dgm:pt modelId="{C7D0FD62-9724-4281-B0DB-07953F3B480B}">
      <dgm:prSet/>
      <dgm:spPr/>
      <dgm:t>
        <a:bodyPr/>
        <a:lstStyle/>
        <a:p>
          <a:r>
            <a:rPr lang="fr-CA" dirty="0"/>
            <a:t>Le client est indifférent lors de l’année 2026-27</a:t>
          </a:r>
        </a:p>
      </dgm:t>
    </dgm:pt>
    <dgm:pt modelId="{BF57F4E3-F1E0-4A63-A40F-FD6CC53603DE}" type="parTrans" cxnId="{36B082F2-24F3-4ADC-B7EA-12C8534DF4F1}">
      <dgm:prSet/>
      <dgm:spPr/>
      <dgm:t>
        <a:bodyPr/>
        <a:lstStyle/>
        <a:p>
          <a:endParaRPr lang="fr-CA"/>
        </a:p>
      </dgm:t>
    </dgm:pt>
    <dgm:pt modelId="{47DAB372-3FB7-422D-9540-0C9B1A2CA1A3}" type="sibTrans" cxnId="{36B082F2-24F3-4ADC-B7EA-12C8534DF4F1}">
      <dgm:prSet/>
      <dgm:spPr/>
      <dgm:t>
        <a:bodyPr/>
        <a:lstStyle/>
        <a:p>
          <a:endParaRPr lang="fr-CA"/>
        </a:p>
      </dgm:t>
    </dgm:pt>
    <dgm:pt modelId="{F0348221-D652-4333-A3D7-013157F0C6FE}" type="pres">
      <dgm:prSet presAssocID="{9B630AE9-44BF-47E4-B4C2-933B47547F1A}" presName="linear" presStyleCnt="0">
        <dgm:presLayoutVars>
          <dgm:animLvl val="lvl"/>
          <dgm:resizeHandles val="exact"/>
        </dgm:presLayoutVars>
      </dgm:prSet>
      <dgm:spPr/>
    </dgm:pt>
    <dgm:pt modelId="{FC4CAF96-9540-4977-81E1-F229EA622471}" type="pres">
      <dgm:prSet presAssocID="{BCDCE0C8-BABE-4968-851C-EA1A3427379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2C499B2-7475-4187-8DE4-C15963E9BA55}" type="pres">
      <dgm:prSet presAssocID="{4B586AF9-3239-4A9C-BB34-1695880A4B1D}" presName="spacer" presStyleCnt="0"/>
      <dgm:spPr/>
    </dgm:pt>
    <dgm:pt modelId="{10439F67-1B05-4600-94F8-E669951209A6}" type="pres">
      <dgm:prSet presAssocID="{AC8E3034-A541-48A3-B4E2-B6668DDE3DA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2D86A1E-B5EB-4614-BB17-A62D5811D4ED}" type="pres">
      <dgm:prSet presAssocID="{91D01295-7EB8-4D8E-8A94-CE31E4C86C41}" presName="spacer" presStyleCnt="0"/>
      <dgm:spPr/>
    </dgm:pt>
    <dgm:pt modelId="{C66BD708-1238-40C6-9081-E1CB8A010DEA}" type="pres">
      <dgm:prSet presAssocID="{C7D0FD62-9724-4281-B0DB-07953F3B480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77674A07-29E3-4E37-AB43-6254D6753AF6}" type="presOf" srcId="{C7D0FD62-9724-4281-B0DB-07953F3B480B}" destId="{C66BD708-1238-40C6-9081-E1CB8A010DEA}" srcOrd="0" destOrd="0" presId="urn:microsoft.com/office/officeart/2005/8/layout/vList2"/>
    <dgm:cxn modelId="{B9093010-39B2-46C1-A6EA-ACAB6F5B786B}" type="presOf" srcId="{9B630AE9-44BF-47E4-B4C2-933B47547F1A}" destId="{F0348221-D652-4333-A3D7-013157F0C6FE}" srcOrd="0" destOrd="0" presId="urn:microsoft.com/office/officeart/2005/8/layout/vList2"/>
    <dgm:cxn modelId="{29CBA225-D088-4A04-8C2B-D2A531F94AB5}" type="presOf" srcId="{BCDCE0C8-BABE-4968-851C-EA1A34273791}" destId="{FC4CAF96-9540-4977-81E1-F229EA622471}" srcOrd="0" destOrd="0" presId="urn:microsoft.com/office/officeart/2005/8/layout/vList2"/>
    <dgm:cxn modelId="{49B5B452-5CAA-4124-A550-1BABC23B1FCA}" type="presOf" srcId="{AC8E3034-A541-48A3-B4E2-B6668DDE3DA5}" destId="{10439F67-1B05-4600-94F8-E669951209A6}" srcOrd="0" destOrd="0" presId="urn:microsoft.com/office/officeart/2005/8/layout/vList2"/>
    <dgm:cxn modelId="{79104AA5-2944-4457-8EEF-A190FFA22AD3}" srcId="{9B630AE9-44BF-47E4-B4C2-933B47547F1A}" destId="{AC8E3034-A541-48A3-B4E2-B6668DDE3DA5}" srcOrd="1" destOrd="0" parTransId="{C1DE34B1-9302-4AA1-8058-E8106F888671}" sibTransId="{91D01295-7EB8-4D8E-8A94-CE31E4C86C41}"/>
    <dgm:cxn modelId="{F00632D9-39F9-45EE-BB0D-A52AC54DEA08}" srcId="{9B630AE9-44BF-47E4-B4C2-933B47547F1A}" destId="{BCDCE0C8-BABE-4968-851C-EA1A34273791}" srcOrd="0" destOrd="0" parTransId="{CBA4E68A-F057-4A13-9251-AB0F67095751}" sibTransId="{4B586AF9-3239-4A9C-BB34-1695880A4B1D}"/>
    <dgm:cxn modelId="{36B082F2-24F3-4ADC-B7EA-12C8534DF4F1}" srcId="{9B630AE9-44BF-47E4-B4C2-933B47547F1A}" destId="{C7D0FD62-9724-4281-B0DB-07953F3B480B}" srcOrd="2" destOrd="0" parTransId="{BF57F4E3-F1E0-4A63-A40F-FD6CC53603DE}" sibTransId="{47DAB372-3FB7-422D-9540-0C9B1A2CA1A3}"/>
    <dgm:cxn modelId="{0C15EAE7-4D17-48A3-B67A-2604F04CC2FB}" type="presParOf" srcId="{F0348221-D652-4333-A3D7-013157F0C6FE}" destId="{FC4CAF96-9540-4977-81E1-F229EA622471}" srcOrd="0" destOrd="0" presId="urn:microsoft.com/office/officeart/2005/8/layout/vList2"/>
    <dgm:cxn modelId="{FAB6D8D7-AEFD-420C-BC32-C7CB7F4729F4}" type="presParOf" srcId="{F0348221-D652-4333-A3D7-013157F0C6FE}" destId="{82C499B2-7475-4187-8DE4-C15963E9BA55}" srcOrd="1" destOrd="0" presId="urn:microsoft.com/office/officeart/2005/8/layout/vList2"/>
    <dgm:cxn modelId="{B21FCBFD-B3E3-4B26-B34C-DC22B9E3A745}" type="presParOf" srcId="{F0348221-D652-4333-A3D7-013157F0C6FE}" destId="{10439F67-1B05-4600-94F8-E669951209A6}" srcOrd="2" destOrd="0" presId="urn:microsoft.com/office/officeart/2005/8/layout/vList2"/>
    <dgm:cxn modelId="{A89ECECE-96DE-410A-8736-EA2C36A47B44}" type="presParOf" srcId="{F0348221-D652-4333-A3D7-013157F0C6FE}" destId="{D2D86A1E-B5EB-4614-BB17-A62D5811D4ED}" srcOrd="3" destOrd="0" presId="urn:microsoft.com/office/officeart/2005/8/layout/vList2"/>
    <dgm:cxn modelId="{7D1B9DF5-49CF-4E58-A7E5-93EEFC7C817C}" type="presParOf" srcId="{F0348221-D652-4333-A3D7-013157F0C6FE}" destId="{C66BD708-1238-40C6-9081-E1CB8A010DE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9B630AE9-44BF-47E4-B4C2-933B47547F1A}" type="doc">
      <dgm:prSet loTypeId="urn:microsoft.com/office/officeart/2005/8/layout/vList2" loCatId="list" qsTypeId="urn:microsoft.com/office/officeart/2005/8/quickstyle/3d1#11" qsCatId="3D" csTypeId="urn:microsoft.com/office/officeart/2005/8/colors/accent1_2#16" csCatId="accent1" phldr="1"/>
      <dgm:spPr/>
      <dgm:t>
        <a:bodyPr/>
        <a:lstStyle/>
        <a:p>
          <a:endParaRPr lang="fr-CA"/>
        </a:p>
      </dgm:t>
    </dgm:pt>
    <dgm:pt modelId="{BCDCE0C8-BABE-4968-851C-EA1A34273791}">
      <dgm:prSet/>
      <dgm:spPr/>
      <dgm:t>
        <a:bodyPr/>
        <a:lstStyle/>
        <a:p>
          <a:r>
            <a:rPr lang="fr-CA" dirty="0"/>
            <a:t>Écart en 4 ans pour acheter du GSR:  </a:t>
          </a:r>
          <a:r>
            <a:rPr lang="fr-CA" b="1" dirty="0">
              <a:solidFill>
                <a:schemeClr val="tx1"/>
              </a:solidFill>
            </a:rPr>
            <a:t>-</a:t>
          </a:r>
          <a:r>
            <a:rPr lang="fr-CA" b="1" dirty="0"/>
            <a:t> </a:t>
          </a:r>
          <a:r>
            <a:rPr lang="fr-CA" b="1" dirty="0">
              <a:solidFill>
                <a:schemeClr val="tx1"/>
              </a:solidFill>
            </a:rPr>
            <a:t>791 657 $ </a:t>
          </a:r>
        </a:p>
      </dgm:t>
    </dgm:pt>
    <dgm:pt modelId="{CBA4E68A-F057-4A13-9251-AB0F67095751}" type="parTrans" cxnId="{F00632D9-39F9-45EE-BB0D-A52AC54DEA08}">
      <dgm:prSet/>
      <dgm:spPr/>
      <dgm:t>
        <a:bodyPr/>
        <a:lstStyle/>
        <a:p>
          <a:endParaRPr lang="fr-CA"/>
        </a:p>
      </dgm:t>
    </dgm:pt>
    <dgm:pt modelId="{4B586AF9-3239-4A9C-BB34-1695880A4B1D}" type="sibTrans" cxnId="{F00632D9-39F9-45EE-BB0D-A52AC54DEA08}">
      <dgm:prSet/>
      <dgm:spPr/>
      <dgm:t>
        <a:bodyPr/>
        <a:lstStyle/>
        <a:p>
          <a:endParaRPr lang="fr-CA"/>
        </a:p>
      </dgm:t>
    </dgm:pt>
    <dgm:pt modelId="{AC8E3034-A541-48A3-B4E2-B6668DDE3DA5}">
      <dgm:prSet/>
      <dgm:spPr/>
      <dgm:t>
        <a:bodyPr/>
        <a:lstStyle/>
        <a:p>
          <a:r>
            <a:rPr lang="fr-CA" dirty="0"/>
            <a:t>L’écart entre GSR et GNF augmente au profit du GNF</a:t>
          </a:r>
        </a:p>
      </dgm:t>
    </dgm:pt>
    <dgm:pt modelId="{C1DE34B1-9302-4AA1-8058-E8106F888671}" type="parTrans" cxnId="{79104AA5-2944-4457-8EEF-A190FFA22AD3}">
      <dgm:prSet/>
      <dgm:spPr/>
      <dgm:t>
        <a:bodyPr/>
        <a:lstStyle/>
        <a:p>
          <a:endParaRPr lang="fr-CA"/>
        </a:p>
      </dgm:t>
    </dgm:pt>
    <dgm:pt modelId="{91D01295-7EB8-4D8E-8A94-CE31E4C86C41}" type="sibTrans" cxnId="{79104AA5-2944-4457-8EEF-A190FFA22AD3}">
      <dgm:prSet/>
      <dgm:spPr/>
      <dgm:t>
        <a:bodyPr/>
        <a:lstStyle/>
        <a:p>
          <a:endParaRPr lang="fr-CA"/>
        </a:p>
      </dgm:t>
    </dgm:pt>
    <dgm:pt modelId="{6B2F9571-CB30-4BC2-B30D-1CD8B0767C94}">
      <dgm:prSet/>
      <dgm:spPr/>
      <dgm:t>
        <a:bodyPr/>
        <a:lstStyle/>
        <a:p>
          <a:r>
            <a:rPr lang="fr-CA" dirty="0"/>
            <a:t>Le coût global du GNF est réduit</a:t>
          </a:r>
        </a:p>
      </dgm:t>
    </dgm:pt>
    <dgm:pt modelId="{FEC2A7DE-FE83-42AC-BFE4-3BDAD887C099}" type="parTrans" cxnId="{1F35DCA1-5FAE-4C1C-9A2E-4B6D9D7A59A0}">
      <dgm:prSet/>
      <dgm:spPr/>
      <dgm:t>
        <a:bodyPr/>
        <a:lstStyle/>
        <a:p>
          <a:endParaRPr lang="fr-CA"/>
        </a:p>
      </dgm:t>
    </dgm:pt>
    <dgm:pt modelId="{F361F493-266B-419C-899F-A5A4E0679AC0}" type="sibTrans" cxnId="{1F35DCA1-5FAE-4C1C-9A2E-4B6D9D7A59A0}">
      <dgm:prSet/>
      <dgm:spPr/>
      <dgm:t>
        <a:bodyPr/>
        <a:lstStyle/>
        <a:p>
          <a:endParaRPr lang="fr-CA"/>
        </a:p>
      </dgm:t>
    </dgm:pt>
    <dgm:pt modelId="{F0348221-D652-4333-A3D7-013157F0C6FE}" type="pres">
      <dgm:prSet presAssocID="{9B630AE9-44BF-47E4-B4C2-933B47547F1A}" presName="linear" presStyleCnt="0">
        <dgm:presLayoutVars>
          <dgm:animLvl val="lvl"/>
          <dgm:resizeHandles val="exact"/>
        </dgm:presLayoutVars>
      </dgm:prSet>
      <dgm:spPr/>
    </dgm:pt>
    <dgm:pt modelId="{FC4CAF96-9540-4977-81E1-F229EA622471}" type="pres">
      <dgm:prSet presAssocID="{BCDCE0C8-BABE-4968-851C-EA1A3427379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DCD47E3-F612-4E1D-9B1C-CEE409D28651}" type="pres">
      <dgm:prSet presAssocID="{4B586AF9-3239-4A9C-BB34-1695880A4B1D}" presName="spacer" presStyleCnt="0"/>
      <dgm:spPr/>
    </dgm:pt>
    <dgm:pt modelId="{10439F67-1B05-4600-94F8-E669951209A6}" type="pres">
      <dgm:prSet presAssocID="{AC8E3034-A541-48A3-B4E2-B6668DDE3DA5}" presName="parentText" presStyleLbl="node1" presStyleIdx="1" presStyleCnt="3" custLinFactNeighborX="-2636" custLinFactNeighborY="3349">
        <dgm:presLayoutVars>
          <dgm:chMax val="0"/>
          <dgm:bulletEnabled val="1"/>
        </dgm:presLayoutVars>
      </dgm:prSet>
      <dgm:spPr/>
    </dgm:pt>
    <dgm:pt modelId="{C121E56E-14C4-4319-BFBF-9861A3028078}" type="pres">
      <dgm:prSet presAssocID="{91D01295-7EB8-4D8E-8A94-CE31E4C86C41}" presName="spacer" presStyleCnt="0"/>
      <dgm:spPr/>
    </dgm:pt>
    <dgm:pt modelId="{91D9D7E0-38CA-4522-88EA-54677A578B8F}" type="pres">
      <dgm:prSet presAssocID="{6B2F9571-CB30-4BC2-B30D-1CD8B0767C94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B9093010-39B2-46C1-A6EA-ACAB6F5B786B}" type="presOf" srcId="{9B630AE9-44BF-47E4-B4C2-933B47547F1A}" destId="{F0348221-D652-4333-A3D7-013157F0C6FE}" srcOrd="0" destOrd="0" presId="urn:microsoft.com/office/officeart/2005/8/layout/vList2"/>
    <dgm:cxn modelId="{1F35DCA1-5FAE-4C1C-9A2E-4B6D9D7A59A0}" srcId="{9B630AE9-44BF-47E4-B4C2-933B47547F1A}" destId="{6B2F9571-CB30-4BC2-B30D-1CD8B0767C94}" srcOrd="2" destOrd="0" parTransId="{FEC2A7DE-FE83-42AC-BFE4-3BDAD887C099}" sibTransId="{F361F493-266B-419C-899F-A5A4E0679AC0}"/>
    <dgm:cxn modelId="{79104AA5-2944-4457-8EEF-A190FFA22AD3}" srcId="{9B630AE9-44BF-47E4-B4C2-933B47547F1A}" destId="{AC8E3034-A541-48A3-B4E2-B6668DDE3DA5}" srcOrd="1" destOrd="0" parTransId="{C1DE34B1-9302-4AA1-8058-E8106F888671}" sibTransId="{91D01295-7EB8-4D8E-8A94-CE31E4C86C41}"/>
    <dgm:cxn modelId="{50E128AD-7646-45AB-80B9-39ED2003BD4E}" type="presOf" srcId="{BCDCE0C8-BABE-4968-851C-EA1A34273791}" destId="{FC4CAF96-9540-4977-81E1-F229EA622471}" srcOrd="0" destOrd="0" presId="urn:microsoft.com/office/officeart/2005/8/layout/vList2"/>
    <dgm:cxn modelId="{83A9DAD6-155F-407D-A723-61422824EA6F}" type="presOf" srcId="{6B2F9571-CB30-4BC2-B30D-1CD8B0767C94}" destId="{91D9D7E0-38CA-4522-88EA-54677A578B8F}" srcOrd="0" destOrd="0" presId="urn:microsoft.com/office/officeart/2005/8/layout/vList2"/>
    <dgm:cxn modelId="{F00632D9-39F9-45EE-BB0D-A52AC54DEA08}" srcId="{9B630AE9-44BF-47E4-B4C2-933B47547F1A}" destId="{BCDCE0C8-BABE-4968-851C-EA1A34273791}" srcOrd="0" destOrd="0" parTransId="{CBA4E68A-F057-4A13-9251-AB0F67095751}" sibTransId="{4B586AF9-3239-4A9C-BB34-1695880A4B1D}"/>
    <dgm:cxn modelId="{E99B46F9-4044-4EE1-9687-EB84D8A3F6A2}" type="presOf" srcId="{AC8E3034-A541-48A3-B4E2-B6668DDE3DA5}" destId="{10439F67-1B05-4600-94F8-E669951209A6}" srcOrd="0" destOrd="0" presId="urn:microsoft.com/office/officeart/2005/8/layout/vList2"/>
    <dgm:cxn modelId="{5C650A50-21BC-4556-89A2-12BA9C9A8897}" type="presParOf" srcId="{F0348221-D652-4333-A3D7-013157F0C6FE}" destId="{FC4CAF96-9540-4977-81E1-F229EA622471}" srcOrd="0" destOrd="0" presId="urn:microsoft.com/office/officeart/2005/8/layout/vList2"/>
    <dgm:cxn modelId="{3B016781-85FF-45A9-8ACC-520A9E52B4D8}" type="presParOf" srcId="{F0348221-D652-4333-A3D7-013157F0C6FE}" destId="{6DCD47E3-F612-4E1D-9B1C-CEE409D28651}" srcOrd="1" destOrd="0" presId="urn:microsoft.com/office/officeart/2005/8/layout/vList2"/>
    <dgm:cxn modelId="{4FC21F82-58FA-424C-B6FB-97FAAF1F3982}" type="presParOf" srcId="{F0348221-D652-4333-A3D7-013157F0C6FE}" destId="{10439F67-1B05-4600-94F8-E669951209A6}" srcOrd="2" destOrd="0" presId="urn:microsoft.com/office/officeart/2005/8/layout/vList2"/>
    <dgm:cxn modelId="{F68DC329-A93F-45A4-A6E7-647F3CF91924}" type="presParOf" srcId="{F0348221-D652-4333-A3D7-013157F0C6FE}" destId="{C121E56E-14C4-4319-BFBF-9861A3028078}" srcOrd="3" destOrd="0" presId="urn:microsoft.com/office/officeart/2005/8/layout/vList2"/>
    <dgm:cxn modelId="{B1101B2C-A1DF-4C92-9F53-96715FEEA147}" type="presParOf" srcId="{F0348221-D652-4333-A3D7-013157F0C6FE}" destId="{91D9D7E0-38CA-4522-88EA-54677A578B8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B9E74C0-F8DB-4BCA-B107-5EB51A068D17}" type="doc">
      <dgm:prSet loTypeId="urn:microsoft.com/office/officeart/2005/8/layout/process5" loCatId="process" qsTypeId="urn:microsoft.com/office/officeart/2005/8/quickstyle/3d1#6" qsCatId="3D" csTypeId="urn:microsoft.com/office/officeart/2005/8/colors/accent1_2#17" csCatId="accent1" phldr="1"/>
      <dgm:spPr/>
      <dgm:t>
        <a:bodyPr/>
        <a:lstStyle/>
        <a:p>
          <a:endParaRPr lang="fr-CA"/>
        </a:p>
      </dgm:t>
    </dgm:pt>
    <dgm:pt modelId="{F116CA31-30E2-412E-AD02-BAC3C481284B}">
      <dgm:prSet phldrT="[Texte]" phldr="0"/>
      <dgm:spPr/>
      <dgm:t>
        <a:bodyPr/>
        <a:lstStyle/>
        <a:p>
          <a:r>
            <a:rPr lang="fr-CA" dirty="0"/>
            <a:t>Création de UC</a:t>
          </a:r>
        </a:p>
      </dgm:t>
    </dgm:pt>
    <dgm:pt modelId="{D44B3242-58A1-4A17-AC67-CAB0D5611222}" type="parTrans" cxnId="{0A6395F0-3479-40F7-87D3-E06051C2F949}">
      <dgm:prSet/>
      <dgm:spPr/>
      <dgm:t>
        <a:bodyPr/>
        <a:lstStyle/>
        <a:p>
          <a:endParaRPr lang="fr-CA"/>
        </a:p>
      </dgm:t>
    </dgm:pt>
    <dgm:pt modelId="{0D28A241-666B-4E0E-8BC0-183E7DBD3C3D}" type="sibTrans" cxnId="{0A6395F0-3479-40F7-87D3-E06051C2F949}">
      <dgm:prSet/>
      <dgm:spPr/>
      <dgm:t>
        <a:bodyPr/>
        <a:lstStyle/>
        <a:p>
          <a:endParaRPr lang="fr-CA"/>
        </a:p>
      </dgm:t>
    </dgm:pt>
    <dgm:pt modelId="{B101C030-68A0-41D4-8BA1-6A7A198BC637}">
      <dgm:prSet phldrT="[Texte]" phldr="0"/>
      <dgm:spPr/>
      <dgm:t>
        <a:bodyPr/>
        <a:lstStyle/>
        <a:p>
          <a:r>
            <a:rPr lang="fr-CA" dirty="0"/>
            <a:t>Plus d’achat GSR</a:t>
          </a:r>
        </a:p>
      </dgm:t>
    </dgm:pt>
    <dgm:pt modelId="{F72F5F70-7695-4C9D-B535-21EF654AADEA}" type="parTrans" cxnId="{50A5817E-88E6-4F69-8F5F-D5DBDC67A5A6}">
      <dgm:prSet/>
      <dgm:spPr/>
      <dgm:t>
        <a:bodyPr/>
        <a:lstStyle/>
        <a:p>
          <a:endParaRPr lang="fr-CA"/>
        </a:p>
      </dgm:t>
    </dgm:pt>
    <dgm:pt modelId="{18D0F1F7-5ED2-4C70-8B0A-5948F6656683}" type="sibTrans" cxnId="{50A5817E-88E6-4F69-8F5F-D5DBDC67A5A6}">
      <dgm:prSet/>
      <dgm:spPr/>
      <dgm:t>
        <a:bodyPr/>
        <a:lstStyle/>
        <a:p>
          <a:endParaRPr lang="fr-CA"/>
        </a:p>
      </dgm:t>
    </dgm:pt>
    <dgm:pt modelId="{1E66EA82-4DBF-4FE5-B195-4FE600841BF2}">
      <dgm:prSet phldrT="[Texte]" phldr="0"/>
      <dgm:spPr/>
      <dgm:t>
        <a:bodyPr/>
        <a:lstStyle/>
        <a:p>
          <a:r>
            <a:rPr lang="fr-CA" dirty="0"/>
            <a:t>Surcoût de GSR invendu moins grand</a:t>
          </a:r>
        </a:p>
      </dgm:t>
    </dgm:pt>
    <dgm:pt modelId="{CF0F64F6-B0EC-4742-B6C6-C807D46D2B06}" type="parTrans" cxnId="{7330FABB-7D56-43F5-BDA5-D1022D8696CD}">
      <dgm:prSet/>
      <dgm:spPr/>
      <dgm:t>
        <a:bodyPr/>
        <a:lstStyle/>
        <a:p>
          <a:endParaRPr lang="fr-CA"/>
        </a:p>
      </dgm:t>
    </dgm:pt>
    <dgm:pt modelId="{B2E3E312-A67B-44CC-A134-76DF121CDC29}" type="sibTrans" cxnId="{7330FABB-7D56-43F5-BDA5-D1022D8696CD}">
      <dgm:prSet/>
      <dgm:spPr/>
      <dgm:t>
        <a:bodyPr/>
        <a:lstStyle/>
        <a:p>
          <a:endParaRPr lang="fr-CA"/>
        </a:p>
      </dgm:t>
    </dgm:pt>
    <dgm:pt modelId="{8FC150AE-722F-4900-AAA4-D47E2B1BF414}">
      <dgm:prSet phldrT="[Texte]" phldr="0"/>
      <dgm:spPr/>
      <dgm:t>
        <a:bodyPr/>
        <a:lstStyle/>
        <a:p>
          <a:r>
            <a:rPr lang="fr-CA" dirty="0"/>
            <a:t>Tarif GSR diminue</a:t>
          </a:r>
        </a:p>
      </dgm:t>
    </dgm:pt>
    <dgm:pt modelId="{01DA64E5-9454-43A6-B9EA-6ED259E8AED9}" type="parTrans" cxnId="{2943C7A7-0FFA-4381-85B2-58CBAE64CDA1}">
      <dgm:prSet/>
      <dgm:spPr/>
      <dgm:t>
        <a:bodyPr/>
        <a:lstStyle/>
        <a:p>
          <a:endParaRPr lang="fr-CA"/>
        </a:p>
      </dgm:t>
    </dgm:pt>
    <dgm:pt modelId="{CAB96C4E-93E0-4D54-BDCC-238A430EF740}" type="sibTrans" cxnId="{2943C7A7-0FFA-4381-85B2-58CBAE64CDA1}">
      <dgm:prSet/>
      <dgm:spPr/>
      <dgm:t>
        <a:bodyPr/>
        <a:lstStyle/>
        <a:p>
          <a:endParaRPr lang="fr-CA"/>
        </a:p>
      </dgm:t>
    </dgm:pt>
    <dgm:pt modelId="{408B0CF4-D628-46BE-942B-BC8EEB51DB35}">
      <dgm:prSet phldrT="[Texte]" phldr="0"/>
      <dgm:spPr/>
      <dgm:t>
        <a:bodyPr/>
        <a:lstStyle/>
        <a:p>
          <a:r>
            <a:rPr lang="fr-CA"/>
            <a:t>Moins GSR invendu</a:t>
          </a:r>
          <a:endParaRPr lang="fr-CA" dirty="0"/>
        </a:p>
      </dgm:t>
    </dgm:pt>
    <dgm:pt modelId="{E9B28E9A-7237-4FE5-90F2-5A27E04570D7}" type="parTrans" cxnId="{CD4A93DB-01C2-4C93-A2C8-51067CC01DC7}">
      <dgm:prSet/>
      <dgm:spPr/>
      <dgm:t>
        <a:bodyPr/>
        <a:lstStyle/>
        <a:p>
          <a:endParaRPr lang="fr-CA"/>
        </a:p>
      </dgm:t>
    </dgm:pt>
    <dgm:pt modelId="{5C69C6DA-5805-4799-9685-162F53FC61E7}" type="sibTrans" cxnId="{CD4A93DB-01C2-4C93-A2C8-51067CC01DC7}">
      <dgm:prSet/>
      <dgm:spPr/>
      <dgm:t>
        <a:bodyPr/>
        <a:lstStyle/>
        <a:p>
          <a:endParaRPr lang="fr-CA"/>
        </a:p>
      </dgm:t>
    </dgm:pt>
    <dgm:pt modelId="{E807EEF5-2389-43E8-A3D7-1317EA5AF1C9}">
      <dgm:prSet phldrT="[Texte]" phldr="0"/>
      <dgm:spPr/>
      <dgm:t>
        <a:bodyPr/>
        <a:lstStyle/>
        <a:p>
          <a:r>
            <a:rPr lang="fr-CA" dirty="0"/>
            <a:t>Incorporation au Tarif GSR</a:t>
          </a:r>
        </a:p>
      </dgm:t>
    </dgm:pt>
    <dgm:pt modelId="{38AC441B-62F4-4E48-A9A5-A8B844908E4C}" type="parTrans" cxnId="{EB2A06D7-E88C-423B-BFF2-D36D9BE2CCD0}">
      <dgm:prSet/>
      <dgm:spPr/>
      <dgm:t>
        <a:bodyPr/>
        <a:lstStyle/>
        <a:p>
          <a:endParaRPr lang="fr-CA"/>
        </a:p>
      </dgm:t>
    </dgm:pt>
    <dgm:pt modelId="{E1FA710F-2C45-4EE7-B7CB-7CF9E1779176}" type="sibTrans" cxnId="{EB2A06D7-E88C-423B-BFF2-D36D9BE2CCD0}">
      <dgm:prSet/>
      <dgm:spPr/>
      <dgm:t>
        <a:bodyPr/>
        <a:lstStyle/>
        <a:p>
          <a:endParaRPr lang="fr-CA"/>
        </a:p>
      </dgm:t>
    </dgm:pt>
    <dgm:pt modelId="{D3092ED2-FB98-41A0-84C4-F03B1A8B7FEA}" type="pres">
      <dgm:prSet presAssocID="{5B9E74C0-F8DB-4BCA-B107-5EB51A068D17}" presName="diagram" presStyleCnt="0">
        <dgm:presLayoutVars>
          <dgm:dir/>
          <dgm:resizeHandles val="exact"/>
        </dgm:presLayoutVars>
      </dgm:prSet>
      <dgm:spPr/>
    </dgm:pt>
    <dgm:pt modelId="{A0821AFE-166D-4FB5-ADA5-593E6448D184}" type="pres">
      <dgm:prSet presAssocID="{F116CA31-30E2-412E-AD02-BAC3C481284B}" presName="node" presStyleLbl="node1" presStyleIdx="0" presStyleCnt="6">
        <dgm:presLayoutVars>
          <dgm:bulletEnabled val="1"/>
        </dgm:presLayoutVars>
      </dgm:prSet>
      <dgm:spPr/>
    </dgm:pt>
    <dgm:pt modelId="{E281A250-3E37-4DFC-97DD-397ECB3424C0}" type="pres">
      <dgm:prSet presAssocID="{0D28A241-666B-4E0E-8BC0-183E7DBD3C3D}" presName="sibTrans" presStyleLbl="sibTrans2D1" presStyleIdx="0" presStyleCnt="5"/>
      <dgm:spPr/>
    </dgm:pt>
    <dgm:pt modelId="{8FD73967-542C-4445-BA4F-4D20489FDAAA}" type="pres">
      <dgm:prSet presAssocID="{0D28A241-666B-4E0E-8BC0-183E7DBD3C3D}" presName="connectorText" presStyleLbl="sibTrans2D1" presStyleIdx="0" presStyleCnt="5"/>
      <dgm:spPr/>
    </dgm:pt>
    <dgm:pt modelId="{CE60FC2A-A8A1-45CF-B6F6-88FCBB6098AD}" type="pres">
      <dgm:prSet presAssocID="{E807EEF5-2389-43E8-A3D7-1317EA5AF1C9}" presName="node" presStyleLbl="node1" presStyleIdx="1" presStyleCnt="6">
        <dgm:presLayoutVars>
          <dgm:bulletEnabled val="1"/>
        </dgm:presLayoutVars>
      </dgm:prSet>
      <dgm:spPr/>
    </dgm:pt>
    <dgm:pt modelId="{258C6F04-02D5-49EE-91AD-FD41A04F181C}" type="pres">
      <dgm:prSet presAssocID="{E1FA710F-2C45-4EE7-B7CB-7CF9E1779176}" presName="sibTrans" presStyleLbl="sibTrans2D1" presStyleIdx="1" presStyleCnt="5"/>
      <dgm:spPr/>
    </dgm:pt>
    <dgm:pt modelId="{C86BCC67-21EE-4E8B-BB04-9EC335858889}" type="pres">
      <dgm:prSet presAssocID="{E1FA710F-2C45-4EE7-B7CB-7CF9E1779176}" presName="connectorText" presStyleLbl="sibTrans2D1" presStyleIdx="1" presStyleCnt="5"/>
      <dgm:spPr/>
    </dgm:pt>
    <dgm:pt modelId="{8FA23718-EE84-4587-B5FB-284C78DA9F97}" type="pres">
      <dgm:prSet presAssocID="{8FC150AE-722F-4900-AAA4-D47E2B1BF414}" presName="node" presStyleLbl="node1" presStyleIdx="2" presStyleCnt="6">
        <dgm:presLayoutVars>
          <dgm:bulletEnabled val="1"/>
        </dgm:presLayoutVars>
      </dgm:prSet>
      <dgm:spPr/>
    </dgm:pt>
    <dgm:pt modelId="{6F7F6193-4F92-422A-B927-32C2E0DD81B0}" type="pres">
      <dgm:prSet presAssocID="{CAB96C4E-93E0-4D54-BDCC-238A430EF740}" presName="sibTrans" presStyleLbl="sibTrans2D1" presStyleIdx="2" presStyleCnt="5"/>
      <dgm:spPr/>
    </dgm:pt>
    <dgm:pt modelId="{12C330F8-821E-4EB5-BC35-3EE227BECE18}" type="pres">
      <dgm:prSet presAssocID="{CAB96C4E-93E0-4D54-BDCC-238A430EF740}" presName="connectorText" presStyleLbl="sibTrans2D1" presStyleIdx="2" presStyleCnt="5"/>
      <dgm:spPr/>
    </dgm:pt>
    <dgm:pt modelId="{9BC0DCA0-476F-4C73-8464-2A59BEB6BA42}" type="pres">
      <dgm:prSet presAssocID="{B101C030-68A0-41D4-8BA1-6A7A198BC637}" presName="node" presStyleLbl="node1" presStyleIdx="3" presStyleCnt="6">
        <dgm:presLayoutVars>
          <dgm:bulletEnabled val="1"/>
        </dgm:presLayoutVars>
      </dgm:prSet>
      <dgm:spPr/>
    </dgm:pt>
    <dgm:pt modelId="{536F9F35-270D-428A-AC8E-414F7B747567}" type="pres">
      <dgm:prSet presAssocID="{18D0F1F7-5ED2-4C70-8B0A-5948F6656683}" presName="sibTrans" presStyleLbl="sibTrans2D1" presStyleIdx="3" presStyleCnt="5"/>
      <dgm:spPr/>
    </dgm:pt>
    <dgm:pt modelId="{818A954E-06B0-4053-AF66-CA8647D33C06}" type="pres">
      <dgm:prSet presAssocID="{18D0F1F7-5ED2-4C70-8B0A-5948F6656683}" presName="connectorText" presStyleLbl="sibTrans2D1" presStyleIdx="3" presStyleCnt="5"/>
      <dgm:spPr/>
    </dgm:pt>
    <dgm:pt modelId="{93F173EE-3042-4A7D-9F80-BD22B98D7DA9}" type="pres">
      <dgm:prSet presAssocID="{408B0CF4-D628-46BE-942B-BC8EEB51DB35}" presName="node" presStyleLbl="node1" presStyleIdx="4" presStyleCnt="6">
        <dgm:presLayoutVars>
          <dgm:bulletEnabled val="1"/>
        </dgm:presLayoutVars>
      </dgm:prSet>
      <dgm:spPr/>
    </dgm:pt>
    <dgm:pt modelId="{3EF07503-BA6E-4E7D-8806-3E844D5DED73}" type="pres">
      <dgm:prSet presAssocID="{5C69C6DA-5805-4799-9685-162F53FC61E7}" presName="sibTrans" presStyleLbl="sibTrans2D1" presStyleIdx="4" presStyleCnt="5"/>
      <dgm:spPr/>
    </dgm:pt>
    <dgm:pt modelId="{7B1C308B-A5D8-48C4-9E5C-344E6D5577D7}" type="pres">
      <dgm:prSet presAssocID="{5C69C6DA-5805-4799-9685-162F53FC61E7}" presName="connectorText" presStyleLbl="sibTrans2D1" presStyleIdx="4" presStyleCnt="5"/>
      <dgm:spPr/>
    </dgm:pt>
    <dgm:pt modelId="{8CF84FBA-CC88-4F2D-9EB3-C0FAB8FF1183}" type="pres">
      <dgm:prSet presAssocID="{1E66EA82-4DBF-4FE5-B195-4FE600841BF2}" presName="node" presStyleLbl="node1" presStyleIdx="5" presStyleCnt="6">
        <dgm:presLayoutVars>
          <dgm:bulletEnabled val="1"/>
        </dgm:presLayoutVars>
      </dgm:prSet>
      <dgm:spPr/>
    </dgm:pt>
  </dgm:ptLst>
  <dgm:cxnLst>
    <dgm:cxn modelId="{DEB42207-D1D4-4B6C-9176-4F8AD4D5DF83}" type="presOf" srcId="{E1FA710F-2C45-4EE7-B7CB-7CF9E1779176}" destId="{C86BCC67-21EE-4E8B-BB04-9EC335858889}" srcOrd="1" destOrd="0" presId="urn:microsoft.com/office/officeart/2005/8/layout/process5"/>
    <dgm:cxn modelId="{A9243908-804E-4FFA-A157-C18AA898F8B1}" type="presOf" srcId="{5C69C6DA-5805-4799-9685-162F53FC61E7}" destId="{7B1C308B-A5D8-48C4-9E5C-344E6D5577D7}" srcOrd="1" destOrd="0" presId="urn:microsoft.com/office/officeart/2005/8/layout/process5"/>
    <dgm:cxn modelId="{B8AE9F29-041D-4ACC-AD63-B26F79950C04}" type="presOf" srcId="{18D0F1F7-5ED2-4C70-8B0A-5948F6656683}" destId="{536F9F35-270D-428A-AC8E-414F7B747567}" srcOrd="0" destOrd="0" presId="urn:microsoft.com/office/officeart/2005/8/layout/process5"/>
    <dgm:cxn modelId="{164D0136-94D6-44DA-A490-7F2DEBDBFE63}" type="presOf" srcId="{408B0CF4-D628-46BE-942B-BC8EEB51DB35}" destId="{93F173EE-3042-4A7D-9F80-BD22B98D7DA9}" srcOrd="0" destOrd="0" presId="urn:microsoft.com/office/officeart/2005/8/layout/process5"/>
    <dgm:cxn modelId="{F08B755E-6DE9-4CC7-ADDB-7C24AEE4C997}" type="presOf" srcId="{E807EEF5-2389-43E8-A3D7-1317EA5AF1C9}" destId="{CE60FC2A-A8A1-45CF-B6F6-88FCBB6098AD}" srcOrd="0" destOrd="0" presId="urn:microsoft.com/office/officeart/2005/8/layout/process5"/>
    <dgm:cxn modelId="{49DE0D69-C024-49FA-8D0E-098C428DB42B}" type="presOf" srcId="{CAB96C4E-93E0-4D54-BDCC-238A430EF740}" destId="{6F7F6193-4F92-422A-B927-32C2E0DD81B0}" srcOrd="0" destOrd="0" presId="urn:microsoft.com/office/officeart/2005/8/layout/process5"/>
    <dgm:cxn modelId="{50A5817E-88E6-4F69-8F5F-D5DBDC67A5A6}" srcId="{5B9E74C0-F8DB-4BCA-B107-5EB51A068D17}" destId="{B101C030-68A0-41D4-8BA1-6A7A198BC637}" srcOrd="3" destOrd="0" parTransId="{F72F5F70-7695-4C9D-B535-21EF654AADEA}" sibTransId="{18D0F1F7-5ED2-4C70-8B0A-5948F6656683}"/>
    <dgm:cxn modelId="{68B2C985-94B2-4F48-978A-579CD54A012C}" type="presOf" srcId="{18D0F1F7-5ED2-4C70-8B0A-5948F6656683}" destId="{818A954E-06B0-4053-AF66-CA8647D33C06}" srcOrd="1" destOrd="0" presId="urn:microsoft.com/office/officeart/2005/8/layout/process5"/>
    <dgm:cxn modelId="{2943C7A7-0FFA-4381-85B2-58CBAE64CDA1}" srcId="{5B9E74C0-F8DB-4BCA-B107-5EB51A068D17}" destId="{8FC150AE-722F-4900-AAA4-D47E2B1BF414}" srcOrd="2" destOrd="0" parTransId="{01DA64E5-9454-43A6-B9EA-6ED259E8AED9}" sibTransId="{CAB96C4E-93E0-4D54-BDCC-238A430EF740}"/>
    <dgm:cxn modelId="{BB182DAD-7F8F-4A7A-9906-AA99007C22CF}" type="presOf" srcId="{F116CA31-30E2-412E-AD02-BAC3C481284B}" destId="{A0821AFE-166D-4FB5-ADA5-593E6448D184}" srcOrd="0" destOrd="0" presId="urn:microsoft.com/office/officeart/2005/8/layout/process5"/>
    <dgm:cxn modelId="{972835BA-B39E-4890-BF3A-67D2564F2075}" type="presOf" srcId="{8FC150AE-722F-4900-AAA4-D47E2B1BF414}" destId="{8FA23718-EE84-4587-B5FB-284C78DA9F97}" srcOrd="0" destOrd="0" presId="urn:microsoft.com/office/officeart/2005/8/layout/process5"/>
    <dgm:cxn modelId="{7330FABB-7D56-43F5-BDA5-D1022D8696CD}" srcId="{5B9E74C0-F8DB-4BCA-B107-5EB51A068D17}" destId="{1E66EA82-4DBF-4FE5-B195-4FE600841BF2}" srcOrd="5" destOrd="0" parTransId="{CF0F64F6-B0EC-4742-B6C6-C807D46D2B06}" sibTransId="{B2E3E312-A67B-44CC-A134-76DF121CDC29}"/>
    <dgm:cxn modelId="{90F536BC-3540-4FEF-94A5-5C2EB13A91B3}" type="presOf" srcId="{5C69C6DA-5805-4799-9685-162F53FC61E7}" destId="{3EF07503-BA6E-4E7D-8806-3E844D5DED73}" srcOrd="0" destOrd="0" presId="urn:microsoft.com/office/officeart/2005/8/layout/process5"/>
    <dgm:cxn modelId="{1A44F5C2-6B99-48DB-A4D3-7A8DEC38FCCD}" type="presOf" srcId="{1E66EA82-4DBF-4FE5-B195-4FE600841BF2}" destId="{8CF84FBA-CC88-4F2D-9EB3-C0FAB8FF1183}" srcOrd="0" destOrd="0" presId="urn:microsoft.com/office/officeart/2005/8/layout/process5"/>
    <dgm:cxn modelId="{B4EA04C9-49D7-4B13-B1E1-2660F6FE6DFC}" type="presOf" srcId="{5B9E74C0-F8DB-4BCA-B107-5EB51A068D17}" destId="{D3092ED2-FB98-41A0-84C4-F03B1A8B7FEA}" srcOrd="0" destOrd="0" presId="urn:microsoft.com/office/officeart/2005/8/layout/process5"/>
    <dgm:cxn modelId="{811E0FCD-7451-455C-BD30-B7B8F6BDD6E4}" type="presOf" srcId="{0D28A241-666B-4E0E-8BC0-183E7DBD3C3D}" destId="{E281A250-3E37-4DFC-97DD-397ECB3424C0}" srcOrd="0" destOrd="0" presId="urn:microsoft.com/office/officeart/2005/8/layout/process5"/>
    <dgm:cxn modelId="{BC9F97D6-3D78-4834-AD5B-EB142855E96F}" type="presOf" srcId="{E1FA710F-2C45-4EE7-B7CB-7CF9E1779176}" destId="{258C6F04-02D5-49EE-91AD-FD41A04F181C}" srcOrd="0" destOrd="0" presId="urn:microsoft.com/office/officeart/2005/8/layout/process5"/>
    <dgm:cxn modelId="{EB2A06D7-E88C-423B-BFF2-D36D9BE2CCD0}" srcId="{5B9E74C0-F8DB-4BCA-B107-5EB51A068D17}" destId="{E807EEF5-2389-43E8-A3D7-1317EA5AF1C9}" srcOrd="1" destOrd="0" parTransId="{38AC441B-62F4-4E48-A9A5-A8B844908E4C}" sibTransId="{E1FA710F-2C45-4EE7-B7CB-7CF9E1779176}"/>
    <dgm:cxn modelId="{CD4A93DB-01C2-4C93-A2C8-51067CC01DC7}" srcId="{5B9E74C0-F8DB-4BCA-B107-5EB51A068D17}" destId="{408B0CF4-D628-46BE-942B-BC8EEB51DB35}" srcOrd="4" destOrd="0" parTransId="{E9B28E9A-7237-4FE5-90F2-5A27E04570D7}" sibTransId="{5C69C6DA-5805-4799-9685-162F53FC61E7}"/>
    <dgm:cxn modelId="{EF6E30E0-5026-4369-9061-E9FB62E61769}" type="presOf" srcId="{B101C030-68A0-41D4-8BA1-6A7A198BC637}" destId="{9BC0DCA0-476F-4C73-8464-2A59BEB6BA42}" srcOrd="0" destOrd="0" presId="urn:microsoft.com/office/officeart/2005/8/layout/process5"/>
    <dgm:cxn modelId="{8EA61DE1-9E3E-4867-AA9B-25460F3AB9AB}" type="presOf" srcId="{0D28A241-666B-4E0E-8BC0-183E7DBD3C3D}" destId="{8FD73967-542C-4445-BA4F-4D20489FDAAA}" srcOrd="1" destOrd="0" presId="urn:microsoft.com/office/officeart/2005/8/layout/process5"/>
    <dgm:cxn modelId="{0A6395F0-3479-40F7-87D3-E06051C2F949}" srcId="{5B9E74C0-F8DB-4BCA-B107-5EB51A068D17}" destId="{F116CA31-30E2-412E-AD02-BAC3C481284B}" srcOrd="0" destOrd="0" parTransId="{D44B3242-58A1-4A17-AC67-CAB0D5611222}" sibTransId="{0D28A241-666B-4E0E-8BC0-183E7DBD3C3D}"/>
    <dgm:cxn modelId="{B82ACFF7-CC5A-4125-A524-4FFEFEE90955}" type="presOf" srcId="{CAB96C4E-93E0-4D54-BDCC-238A430EF740}" destId="{12C330F8-821E-4EB5-BC35-3EE227BECE18}" srcOrd="1" destOrd="0" presId="urn:microsoft.com/office/officeart/2005/8/layout/process5"/>
    <dgm:cxn modelId="{EB031039-7976-4FB5-A11F-D5D57ED03CFF}" type="presParOf" srcId="{D3092ED2-FB98-41A0-84C4-F03B1A8B7FEA}" destId="{A0821AFE-166D-4FB5-ADA5-593E6448D184}" srcOrd="0" destOrd="0" presId="urn:microsoft.com/office/officeart/2005/8/layout/process5"/>
    <dgm:cxn modelId="{51AC56D9-3DAE-4109-9CCC-403405995154}" type="presParOf" srcId="{D3092ED2-FB98-41A0-84C4-F03B1A8B7FEA}" destId="{E281A250-3E37-4DFC-97DD-397ECB3424C0}" srcOrd="1" destOrd="0" presId="urn:microsoft.com/office/officeart/2005/8/layout/process5"/>
    <dgm:cxn modelId="{12145D42-3F92-4ABE-A6D8-850442064E0B}" type="presParOf" srcId="{E281A250-3E37-4DFC-97DD-397ECB3424C0}" destId="{8FD73967-542C-4445-BA4F-4D20489FDAAA}" srcOrd="0" destOrd="0" presId="urn:microsoft.com/office/officeart/2005/8/layout/process5"/>
    <dgm:cxn modelId="{263081A0-8BB0-44BC-8C64-736CE808938C}" type="presParOf" srcId="{D3092ED2-FB98-41A0-84C4-F03B1A8B7FEA}" destId="{CE60FC2A-A8A1-45CF-B6F6-88FCBB6098AD}" srcOrd="2" destOrd="0" presId="urn:microsoft.com/office/officeart/2005/8/layout/process5"/>
    <dgm:cxn modelId="{F41E03E5-B309-4A65-8A1B-98A80F3B9886}" type="presParOf" srcId="{D3092ED2-FB98-41A0-84C4-F03B1A8B7FEA}" destId="{258C6F04-02D5-49EE-91AD-FD41A04F181C}" srcOrd="3" destOrd="0" presId="urn:microsoft.com/office/officeart/2005/8/layout/process5"/>
    <dgm:cxn modelId="{05B63A37-EF9B-4AF3-A9D2-1A62267B45F1}" type="presParOf" srcId="{258C6F04-02D5-49EE-91AD-FD41A04F181C}" destId="{C86BCC67-21EE-4E8B-BB04-9EC335858889}" srcOrd="0" destOrd="0" presId="urn:microsoft.com/office/officeart/2005/8/layout/process5"/>
    <dgm:cxn modelId="{4FBA1801-A8A7-47C4-B143-9CF17F5A720A}" type="presParOf" srcId="{D3092ED2-FB98-41A0-84C4-F03B1A8B7FEA}" destId="{8FA23718-EE84-4587-B5FB-284C78DA9F97}" srcOrd="4" destOrd="0" presId="urn:microsoft.com/office/officeart/2005/8/layout/process5"/>
    <dgm:cxn modelId="{39D2CECE-1324-4899-BF3D-E78D9FD64D7D}" type="presParOf" srcId="{D3092ED2-FB98-41A0-84C4-F03B1A8B7FEA}" destId="{6F7F6193-4F92-422A-B927-32C2E0DD81B0}" srcOrd="5" destOrd="0" presId="urn:microsoft.com/office/officeart/2005/8/layout/process5"/>
    <dgm:cxn modelId="{D47FBDFB-0D2D-44E5-94F8-0D95EEB3F5D3}" type="presParOf" srcId="{6F7F6193-4F92-422A-B927-32C2E0DD81B0}" destId="{12C330F8-821E-4EB5-BC35-3EE227BECE18}" srcOrd="0" destOrd="0" presId="urn:microsoft.com/office/officeart/2005/8/layout/process5"/>
    <dgm:cxn modelId="{383AFF41-586A-43E0-AF4C-B05FB4949885}" type="presParOf" srcId="{D3092ED2-FB98-41A0-84C4-F03B1A8B7FEA}" destId="{9BC0DCA0-476F-4C73-8464-2A59BEB6BA42}" srcOrd="6" destOrd="0" presId="urn:microsoft.com/office/officeart/2005/8/layout/process5"/>
    <dgm:cxn modelId="{BC043862-A786-423D-A4B5-64423F4A87E6}" type="presParOf" srcId="{D3092ED2-FB98-41A0-84C4-F03B1A8B7FEA}" destId="{536F9F35-270D-428A-AC8E-414F7B747567}" srcOrd="7" destOrd="0" presId="urn:microsoft.com/office/officeart/2005/8/layout/process5"/>
    <dgm:cxn modelId="{FFA32786-017F-4026-8EFF-6E3F715F08B7}" type="presParOf" srcId="{536F9F35-270D-428A-AC8E-414F7B747567}" destId="{818A954E-06B0-4053-AF66-CA8647D33C06}" srcOrd="0" destOrd="0" presId="urn:microsoft.com/office/officeart/2005/8/layout/process5"/>
    <dgm:cxn modelId="{810354E6-6D3F-47C9-A4BB-EB236291780C}" type="presParOf" srcId="{D3092ED2-FB98-41A0-84C4-F03B1A8B7FEA}" destId="{93F173EE-3042-4A7D-9F80-BD22B98D7DA9}" srcOrd="8" destOrd="0" presId="urn:microsoft.com/office/officeart/2005/8/layout/process5"/>
    <dgm:cxn modelId="{AF8385F8-67CC-4772-B26C-C1F2C4B82BDA}" type="presParOf" srcId="{D3092ED2-FB98-41A0-84C4-F03B1A8B7FEA}" destId="{3EF07503-BA6E-4E7D-8806-3E844D5DED73}" srcOrd="9" destOrd="0" presId="urn:microsoft.com/office/officeart/2005/8/layout/process5"/>
    <dgm:cxn modelId="{89C73F80-31F9-4A78-8723-E1D4AE93F0DB}" type="presParOf" srcId="{3EF07503-BA6E-4E7D-8806-3E844D5DED73}" destId="{7B1C308B-A5D8-48C4-9E5C-344E6D5577D7}" srcOrd="0" destOrd="0" presId="urn:microsoft.com/office/officeart/2005/8/layout/process5"/>
    <dgm:cxn modelId="{7FDD10D1-1932-4FB0-8072-F51E5B9D685C}" type="presParOf" srcId="{D3092ED2-FB98-41A0-84C4-F03B1A8B7FEA}" destId="{8CF84FBA-CC88-4F2D-9EB3-C0FAB8FF1183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886D952-87AF-4CC8-9550-F6A47D2C87C1}" type="doc">
      <dgm:prSet loTypeId="urn:microsoft.com/office/officeart/2005/8/layout/vList2" loCatId="list" qsTypeId="urn:microsoft.com/office/officeart/2005/8/quickstyle/3d1#8" qsCatId="3D" csTypeId="urn:microsoft.com/office/officeart/2005/8/colors/accent1_2#10" csCatId="accent1" phldr="1"/>
      <dgm:spPr/>
      <dgm:t>
        <a:bodyPr/>
        <a:lstStyle/>
        <a:p>
          <a:endParaRPr lang="fr-CA"/>
        </a:p>
      </dgm:t>
    </dgm:pt>
    <dgm:pt modelId="{4854F6C6-66D0-4EC2-90AC-2B4B0BFDA037}">
      <dgm:prSet/>
      <dgm:spPr/>
      <dgm:t>
        <a:bodyPr/>
        <a:lstStyle/>
        <a:p>
          <a:r>
            <a:rPr lang="fr-CA" dirty="0"/>
            <a:t>Sans l’inclusion des UC, les frais de socialisation demeurent insuffisants pour rendre le GSR plus attractif que le gaz naturel fossile</a:t>
          </a:r>
        </a:p>
      </dgm:t>
    </dgm:pt>
    <dgm:pt modelId="{76D05DE8-B4F7-4FB1-A932-3749EA5A652F}" type="parTrans" cxnId="{A23C3E7D-9D8B-4723-9FD8-5FF6FBA02CD8}">
      <dgm:prSet/>
      <dgm:spPr/>
      <dgm:t>
        <a:bodyPr/>
        <a:lstStyle/>
        <a:p>
          <a:endParaRPr lang="fr-CA"/>
        </a:p>
      </dgm:t>
    </dgm:pt>
    <dgm:pt modelId="{877F4C53-5C91-4032-88B4-29EE7F901B46}" type="sibTrans" cxnId="{A23C3E7D-9D8B-4723-9FD8-5FF6FBA02CD8}">
      <dgm:prSet/>
      <dgm:spPr/>
      <dgm:t>
        <a:bodyPr/>
        <a:lstStyle/>
        <a:p>
          <a:endParaRPr lang="fr-CA"/>
        </a:p>
      </dgm:t>
    </dgm:pt>
    <dgm:pt modelId="{6CD459FB-D0A4-4D3F-BEB5-429EC0573FB0}">
      <dgm:prSet/>
      <dgm:spPr/>
      <dgm:t>
        <a:bodyPr/>
        <a:lstStyle/>
        <a:p>
          <a:r>
            <a:rPr lang="fr-CA" dirty="0"/>
            <a:t>L’inclusion de la valeur des UC atténue l’écart entre le GSR et le GNF</a:t>
          </a:r>
        </a:p>
      </dgm:t>
    </dgm:pt>
    <dgm:pt modelId="{72240B57-9480-4669-9271-CF476B3C1170}" type="parTrans" cxnId="{016A6A56-7FD6-4635-8362-0E1BA2641DD0}">
      <dgm:prSet/>
      <dgm:spPr/>
      <dgm:t>
        <a:bodyPr/>
        <a:lstStyle/>
        <a:p>
          <a:endParaRPr lang="fr-CA"/>
        </a:p>
      </dgm:t>
    </dgm:pt>
    <dgm:pt modelId="{F5925B02-D591-4725-B6E4-E1566700E216}" type="sibTrans" cxnId="{016A6A56-7FD6-4635-8362-0E1BA2641DD0}">
      <dgm:prSet/>
      <dgm:spPr/>
      <dgm:t>
        <a:bodyPr/>
        <a:lstStyle/>
        <a:p>
          <a:endParaRPr lang="fr-CA"/>
        </a:p>
      </dgm:t>
    </dgm:pt>
    <dgm:pt modelId="{62727D19-2063-45C4-B317-0043E3F1F3AE}">
      <dgm:prSet/>
      <dgm:spPr/>
      <dgm:t>
        <a:bodyPr/>
        <a:lstStyle/>
        <a:p>
          <a:r>
            <a:rPr lang="fr-CA" dirty="0"/>
            <a:t>La méthode suivie dans la présente cause tarifaire et basée sur la décision D-2026-059 rend la filière GSR plus compétitive</a:t>
          </a:r>
        </a:p>
      </dgm:t>
    </dgm:pt>
    <dgm:pt modelId="{3C7903E1-873A-42D3-BEB5-55F53E60220E}" type="parTrans" cxnId="{D342BE81-D3F5-4C71-9C13-526C920AD46F}">
      <dgm:prSet/>
      <dgm:spPr/>
      <dgm:t>
        <a:bodyPr/>
        <a:lstStyle/>
        <a:p>
          <a:endParaRPr lang="fr-CA"/>
        </a:p>
      </dgm:t>
    </dgm:pt>
    <dgm:pt modelId="{5DD9B618-83D5-4B70-B606-C985F6950E93}" type="sibTrans" cxnId="{D342BE81-D3F5-4C71-9C13-526C920AD46F}">
      <dgm:prSet/>
      <dgm:spPr/>
      <dgm:t>
        <a:bodyPr/>
        <a:lstStyle/>
        <a:p>
          <a:endParaRPr lang="fr-CA"/>
        </a:p>
      </dgm:t>
    </dgm:pt>
    <dgm:pt modelId="{D8207822-E621-4356-99C3-5CE20ED12B7D}">
      <dgm:prSet/>
      <dgm:spPr/>
      <dgm:t>
        <a:bodyPr/>
        <a:lstStyle/>
        <a:p>
          <a:r>
            <a:rPr lang="fr-CA" dirty="0"/>
            <a:t>Un changement tarifaire pourra entraîner de l’insécurité réglementaire non souhaitable</a:t>
          </a:r>
        </a:p>
      </dgm:t>
    </dgm:pt>
    <dgm:pt modelId="{18196339-8DA2-477F-A3DD-FAEB74B76432}" type="parTrans" cxnId="{4F5C6B67-A994-406D-A0D4-93560F470600}">
      <dgm:prSet/>
      <dgm:spPr/>
      <dgm:t>
        <a:bodyPr/>
        <a:lstStyle/>
        <a:p>
          <a:endParaRPr lang="fr-CA"/>
        </a:p>
      </dgm:t>
    </dgm:pt>
    <dgm:pt modelId="{D6723DCD-1F78-48CB-8EE6-67CFD1D1F8D4}" type="sibTrans" cxnId="{4F5C6B67-A994-406D-A0D4-93560F470600}">
      <dgm:prSet/>
      <dgm:spPr/>
      <dgm:t>
        <a:bodyPr/>
        <a:lstStyle/>
        <a:p>
          <a:endParaRPr lang="fr-CA"/>
        </a:p>
      </dgm:t>
    </dgm:pt>
    <dgm:pt modelId="{3B83DF6C-0522-4810-98BE-CE8D3350BD29}">
      <dgm:prSet/>
      <dgm:spPr/>
      <dgm:t>
        <a:bodyPr/>
        <a:lstStyle/>
        <a:p>
          <a:r>
            <a:rPr lang="fr-CA" dirty="0"/>
            <a:t>Les politiques pour bonifier le GSR sont plus souhaitables que les politiques d’imposition de frais</a:t>
          </a:r>
        </a:p>
      </dgm:t>
    </dgm:pt>
    <dgm:pt modelId="{29FB6C40-208A-4323-A8F5-279BEAE8BB6F}" type="parTrans" cxnId="{E94C8B28-D7E3-4A18-85FB-802D234F2F37}">
      <dgm:prSet/>
      <dgm:spPr/>
      <dgm:t>
        <a:bodyPr/>
        <a:lstStyle/>
        <a:p>
          <a:endParaRPr lang="fr-CA"/>
        </a:p>
      </dgm:t>
    </dgm:pt>
    <dgm:pt modelId="{06C86473-EFEA-436C-9F4E-9B4CCAAB4E2F}" type="sibTrans" cxnId="{E94C8B28-D7E3-4A18-85FB-802D234F2F37}">
      <dgm:prSet/>
      <dgm:spPr/>
      <dgm:t>
        <a:bodyPr/>
        <a:lstStyle/>
        <a:p>
          <a:endParaRPr lang="fr-CA"/>
        </a:p>
      </dgm:t>
    </dgm:pt>
    <dgm:pt modelId="{48CB4749-3592-4CA2-8A15-986AC9B34429}" type="pres">
      <dgm:prSet presAssocID="{A886D952-87AF-4CC8-9550-F6A47D2C87C1}" presName="linear" presStyleCnt="0">
        <dgm:presLayoutVars>
          <dgm:animLvl val="lvl"/>
          <dgm:resizeHandles val="exact"/>
        </dgm:presLayoutVars>
      </dgm:prSet>
      <dgm:spPr/>
    </dgm:pt>
    <dgm:pt modelId="{0620C77F-4820-432E-A705-D1BC80BE9B60}" type="pres">
      <dgm:prSet presAssocID="{4854F6C6-66D0-4EC2-90AC-2B4B0BFDA037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F6C5096D-3A00-4754-AE5E-98B1BAD91A83}" type="pres">
      <dgm:prSet presAssocID="{877F4C53-5C91-4032-88B4-29EE7F901B46}" presName="spacer" presStyleCnt="0"/>
      <dgm:spPr/>
    </dgm:pt>
    <dgm:pt modelId="{4D5919A4-F922-438C-A59C-72A334947051}" type="pres">
      <dgm:prSet presAssocID="{6CD459FB-D0A4-4D3F-BEB5-429EC0573FB0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2B21D3CD-01E6-40D3-9136-699ABF0D3C0E}" type="pres">
      <dgm:prSet presAssocID="{F5925B02-D591-4725-B6E4-E1566700E216}" presName="spacer" presStyleCnt="0"/>
      <dgm:spPr/>
    </dgm:pt>
    <dgm:pt modelId="{8E4EC4E6-FC10-4B14-A135-1371434C1C05}" type="pres">
      <dgm:prSet presAssocID="{62727D19-2063-45C4-B317-0043E3F1F3AE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C5516171-975D-4775-B042-E780B02D6A9F}" type="pres">
      <dgm:prSet presAssocID="{5DD9B618-83D5-4B70-B606-C985F6950E93}" presName="spacer" presStyleCnt="0"/>
      <dgm:spPr/>
    </dgm:pt>
    <dgm:pt modelId="{0242D7A4-B5EC-4BAB-88A0-E0B4815A4A24}" type="pres">
      <dgm:prSet presAssocID="{D8207822-E621-4356-99C3-5CE20ED12B7D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56F91E22-1FF2-474D-9609-082709F0B96E}" type="pres">
      <dgm:prSet presAssocID="{D6723DCD-1F78-48CB-8EE6-67CFD1D1F8D4}" presName="spacer" presStyleCnt="0"/>
      <dgm:spPr/>
    </dgm:pt>
    <dgm:pt modelId="{630ECBF3-664E-424F-A6F5-2F294F161A02}" type="pres">
      <dgm:prSet presAssocID="{3B83DF6C-0522-4810-98BE-CE8D3350BD29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D3630B00-3325-49D1-A01E-56F1C502B04F}" type="presOf" srcId="{3B83DF6C-0522-4810-98BE-CE8D3350BD29}" destId="{630ECBF3-664E-424F-A6F5-2F294F161A02}" srcOrd="0" destOrd="0" presId="urn:microsoft.com/office/officeart/2005/8/layout/vList2"/>
    <dgm:cxn modelId="{E94C8B28-D7E3-4A18-85FB-802D234F2F37}" srcId="{A886D952-87AF-4CC8-9550-F6A47D2C87C1}" destId="{3B83DF6C-0522-4810-98BE-CE8D3350BD29}" srcOrd="4" destOrd="0" parTransId="{29FB6C40-208A-4323-A8F5-279BEAE8BB6F}" sibTransId="{06C86473-EFEA-436C-9F4E-9B4CCAAB4E2F}"/>
    <dgm:cxn modelId="{B6EFA728-9106-499A-B96B-D7DE873CE9F5}" type="presOf" srcId="{6CD459FB-D0A4-4D3F-BEB5-429EC0573FB0}" destId="{4D5919A4-F922-438C-A59C-72A334947051}" srcOrd="0" destOrd="0" presId="urn:microsoft.com/office/officeart/2005/8/layout/vList2"/>
    <dgm:cxn modelId="{4F5C6B67-A994-406D-A0D4-93560F470600}" srcId="{A886D952-87AF-4CC8-9550-F6A47D2C87C1}" destId="{D8207822-E621-4356-99C3-5CE20ED12B7D}" srcOrd="3" destOrd="0" parTransId="{18196339-8DA2-477F-A3DD-FAEB74B76432}" sibTransId="{D6723DCD-1F78-48CB-8EE6-67CFD1D1F8D4}"/>
    <dgm:cxn modelId="{211AA068-6CD1-422F-8C29-3E46A24057A2}" type="presOf" srcId="{A886D952-87AF-4CC8-9550-F6A47D2C87C1}" destId="{48CB4749-3592-4CA2-8A15-986AC9B34429}" srcOrd="0" destOrd="0" presId="urn:microsoft.com/office/officeart/2005/8/layout/vList2"/>
    <dgm:cxn modelId="{016A6A56-7FD6-4635-8362-0E1BA2641DD0}" srcId="{A886D952-87AF-4CC8-9550-F6A47D2C87C1}" destId="{6CD459FB-D0A4-4D3F-BEB5-429EC0573FB0}" srcOrd="1" destOrd="0" parTransId="{72240B57-9480-4669-9271-CF476B3C1170}" sibTransId="{F5925B02-D591-4725-B6E4-E1566700E216}"/>
    <dgm:cxn modelId="{A23C3E7D-9D8B-4723-9FD8-5FF6FBA02CD8}" srcId="{A886D952-87AF-4CC8-9550-F6A47D2C87C1}" destId="{4854F6C6-66D0-4EC2-90AC-2B4B0BFDA037}" srcOrd="0" destOrd="0" parTransId="{76D05DE8-B4F7-4FB1-A932-3749EA5A652F}" sibTransId="{877F4C53-5C91-4032-88B4-29EE7F901B46}"/>
    <dgm:cxn modelId="{D963DF7F-062D-4A4C-AE95-70D78FB0B497}" type="presOf" srcId="{62727D19-2063-45C4-B317-0043E3F1F3AE}" destId="{8E4EC4E6-FC10-4B14-A135-1371434C1C05}" srcOrd="0" destOrd="0" presId="urn:microsoft.com/office/officeart/2005/8/layout/vList2"/>
    <dgm:cxn modelId="{BA072980-411C-4837-BF57-989F4EBB6CED}" type="presOf" srcId="{D8207822-E621-4356-99C3-5CE20ED12B7D}" destId="{0242D7A4-B5EC-4BAB-88A0-E0B4815A4A24}" srcOrd="0" destOrd="0" presId="urn:microsoft.com/office/officeart/2005/8/layout/vList2"/>
    <dgm:cxn modelId="{D342BE81-D3F5-4C71-9C13-526C920AD46F}" srcId="{A886D952-87AF-4CC8-9550-F6A47D2C87C1}" destId="{62727D19-2063-45C4-B317-0043E3F1F3AE}" srcOrd="2" destOrd="0" parTransId="{3C7903E1-873A-42D3-BEB5-55F53E60220E}" sibTransId="{5DD9B618-83D5-4B70-B606-C985F6950E93}"/>
    <dgm:cxn modelId="{036581E8-E0E2-4ED2-9E56-6E1308199F07}" type="presOf" srcId="{4854F6C6-66D0-4EC2-90AC-2B4B0BFDA037}" destId="{0620C77F-4820-432E-A705-D1BC80BE9B60}" srcOrd="0" destOrd="0" presId="urn:microsoft.com/office/officeart/2005/8/layout/vList2"/>
    <dgm:cxn modelId="{8DB3E92C-ACBE-485A-8586-EE26B7B1B918}" type="presParOf" srcId="{48CB4749-3592-4CA2-8A15-986AC9B34429}" destId="{0620C77F-4820-432E-A705-D1BC80BE9B60}" srcOrd="0" destOrd="0" presId="urn:microsoft.com/office/officeart/2005/8/layout/vList2"/>
    <dgm:cxn modelId="{D1D5FDA3-0450-4527-91B4-71C73365B00D}" type="presParOf" srcId="{48CB4749-3592-4CA2-8A15-986AC9B34429}" destId="{F6C5096D-3A00-4754-AE5E-98B1BAD91A83}" srcOrd="1" destOrd="0" presId="urn:microsoft.com/office/officeart/2005/8/layout/vList2"/>
    <dgm:cxn modelId="{CEB0F38B-C2E9-466D-A5CD-9E4DA824F852}" type="presParOf" srcId="{48CB4749-3592-4CA2-8A15-986AC9B34429}" destId="{4D5919A4-F922-438C-A59C-72A334947051}" srcOrd="2" destOrd="0" presId="urn:microsoft.com/office/officeart/2005/8/layout/vList2"/>
    <dgm:cxn modelId="{AF70DCF6-742C-4D75-A80D-309E71D8CF37}" type="presParOf" srcId="{48CB4749-3592-4CA2-8A15-986AC9B34429}" destId="{2B21D3CD-01E6-40D3-9136-699ABF0D3C0E}" srcOrd="3" destOrd="0" presId="urn:microsoft.com/office/officeart/2005/8/layout/vList2"/>
    <dgm:cxn modelId="{51319D00-44D9-4BBF-B98A-73BA73C8CB87}" type="presParOf" srcId="{48CB4749-3592-4CA2-8A15-986AC9B34429}" destId="{8E4EC4E6-FC10-4B14-A135-1371434C1C05}" srcOrd="4" destOrd="0" presId="urn:microsoft.com/office/officeart/2005/8/layout/vList2"/>
    <dgm:cxn modelId="{B54E5624-ABA2-4E54-88BD-6A783BB943C4}" type="presParOf" srcId="{48CB4749-3592-4CA2-8A15-986AC9B34429}" destId="{C5516171-975D-4775-B042-E780B02D6A9F}" srcOrd="5" destOrd="0" presId="urn:microsoft.com/office/officeart/2005/8/layout/vList2"/>
    <dgm:cxn modelId="{C70312C6-FC3D-4BB5-8A86-64E59E2BCE7B}" type="presParOf" srcId="{48CB4749-3592-4CA2-8A15-986AC9B34429}" destId="{0242D7A4-B5EC-4BAB-88A0-E0B4815A4A24}" srcOrd="6" destOrd="0" presId="urn:microsoft.com/office/officeart/2005/8/layout/vList2"/>
    <dgm:cxn modelId="{B8DD0364-673C-4B77-A61E-25024C139A32}" type="presParOf" srcId="{48CB4749-3592-4CA2-8A15-986AC9B34429}" destId="{56F91E22-1FF2-474D-9609-082709F0B96E}" srcOrd="7" destOrd="0" presId="urn:microsoft.com/office/officeart/2005/8/layout/vList2"/>
    <dgm:cxn modelId="{D8BB1F5C-7C9F-414B-92DC-1E303D2A297B}" type="presParOf" srcId="{48CB4749-3592-4CA2-8A15-986AC9B34429}" destId="{630ECBF3-664E-424F-A6F5-2F294F161A02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8405127-6B85-48C3-AB09-E9E4FC7F4BC6}" type="doc">
      <dgm:prSet loTypeId="urn:microsoft.com/office/officeart/2008/layout/LinedList" loCatId="list" qsTypeId="urn:microsoft.com/office/officeart/2005/8/quickstyle/3d1#12" qsCatId="3D" csTypeId="urn:microsoft.com/office/officeart/2005/8/colors/accent1_2#18" csCatId="accent1" phldr="1"/>
      <dgm:spPr/>
      <dgm:t>
        <a:bodyPr/>
        <a:lstStyle/>
        <a:p>
          <a:endParaRPr lang="fr-CA"/>
        </a:p>
      </dgm:t>
    </dgm:pt>
    <dgm:pt modelId="{5027A1EC-58A4-41A8-B0CD-B3485030D46E}">
      <dgm:prSet/>
      <dgm:spPr/>
      <dgm:t>
        <a:bodyPr/>
        <a:lstStyle/>
        <a:p>
          <a:r>
            <a:rPr lang="fr-CA" dirty="0"/>
            <a:t>1 - Demander à Énergir d’adopter une stratégie de commercialisation du GSR de long terme pour contribuer à la sécurité énergétique du réseau et à la diminution de la dépendance aux approvisionnements étrangers </a:t>
          </a:r>
          <a:endParaRPr lang="en-CA" dirty="0"/>
        </a:p>
      </dgm:t>
    </dgm:pt>
    <dgm:pt modelId="{8EBBB127-FD5C-42A4-B092-B566631C0EA1}" type="parTrans" cxnId="{AC5EB0A2-EC0E-465F-BD53-1FE4221EF6DA}">
      <dgm:prSet/>
      <dgm:spPr/>
      <dgm:t>
        <a:bodyPr/>
        <a:lstStyle/>
        <a:p>
          <a:endParaRPr lang="fr-CA"/>
        </a:p>
      </dgm:t>
    </dgm:pt>
    <dgm:pt modelId="{77758470-9F72-442B-9063-CB8FCE16482F}" type="sibTrans" cxnId="{AC5EB0A2-EC0E-465F-BD53-1FE4221EF6DA}">
      <dgm:prSet/>
      <dgm:spPr/>
      <dgm:t>
        <a:bodyPr/>
        <a:lstStyle/>
        <a:p>
          <a:endParaRPr lang="fr-CA"/>
        </a:p>
      </dgm:t>
    </dgm:pt>
    <dgm:pt modelId="{08F66D24-2C40-40EA-98DB-097777A57EDF}">
      <dgm:prSet custT="1"/>
      <dgm:spPr/>
      <dgm:t>
        <a:bodyPr/>
        <a:lstStyle/>
        <a:p>
          <a:endParaRPr lang="en-CA" sz="2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rebuchet MS" panose="020B0603020202020204"/>
            <a:ea typeface="+mn-ea"/>
            <a:cs typeface="+mn-cs"/>
          </a:endParaRPr>
        </a:p>
      </dgm:t>
    </dgm:pt>
    <dgm:pt modelId="{11068FFC-9CBF-4454-92B6-608890BB0429}" type="parTrans" cxnId="{643815C7-E8AE-4775-8B8E-2412D7764906}">
      <dgm:prSet/>
      <dgm:spPr/>
      <dgm:t>
        <a:bodyPr/>
        <a:lstStyle/>
        <a:p>
          <a:endParaRPr lang="fr-CA"/>
        </a:p>
      </dgm:t>
    </dgm:pt>
    <dgm:pt modelId="{D0997F5F-590A-4802-8ACB-83191551AC5D}" type="sibTrans" cxnId="{643815C7-E8AE-4775-8B8E-2412D7764906}">
      <dgm:prSet/>
      <dgm:spPr/>
      <dgm:t>
        <a:bodyPr/>
        <a:lstStyle/>
        <a:p>
          <a:endParaRPr lang="fr-CA"/>
        </a:p>
      </dgm:t>
    </dgm:pt>
    <dgm:pt modelId="{E3F0CD90-8DA5-4CC3-9489-6EF8D44B2F25}">
      <dgm:prSet/>
      <dgm:spPr/>
      <dgm:t>
        <a:bodyPr/>
        <a:lstStyle/>
        <a:p>
          <a:r>
            <a:rPr lang="fr-CA" dirty="0"/>
            <a:t>2 - Approuver la méthode proposée de calcul des frais de socialisation du GSR et de l’intégration des UC</a:t>
          </a:r>
          <a:endParaRPr lang="en-CA" dirty="0"/>
        </a:p>
      </dgm:t>
    </dgm:pt>
    <dgm:pt modelId="{59BBA3C9-89B7-4ABA-9B32-E57A12634463}" type="parTrans" cxnId="{8FED2C35-7D64-484D-BD86-E1ECE355FCD6}">
      <dgm:prSet/>
      <dgm:spPr/>
      <dgm:t>
        <a:bodyPr/>
        <a:lstStyle/>
        <a:p>
          <a:endParaRPr lang="fr-CA"/>
        </a:p>
      </dgm:t>
    </dgm:pt>
    <dgm:pt modelId="{BABE46EB-0657-4BEB-A750-F88536888768}" type="sibTrans" cxnId="{8FED2C35-7D64-484D-BD86-E1ECE355FCD6}">
      <dgm:prSet/>
      <dgm:spPr/>
      <dgm:t>
        <a:bodyPr/>
        <a:lstStyle/>
        <a:p>
          <a:endParaRPr lang="fr-CA"/>
        </a:p>
      </dgm:t>
    </dgm:pt>
    <dgm:pt modelId="{B4541430-A68B-4E4D-B29E-525337D33E1F}" type="pres">
      <dgm:prSet presAssocID="{28405127-6B85-48C3-AB09-E9E4FC7F4BC6}" presName="vert0" presStyleCnt="0">
        <dgm:presLayoutVars>
          <dgm:dir/>
          <dgm:animOne val="branch"/>
          <dgm:animLvl val="lvl"/>
        </dgm:presLayoutVars>
      </dgm:prSet>
      <dgm:spPr/>
    </dgm:pt>
    <dgm:pt modelId="{0994FDB5-D502-46F9-A195-6CB6C1C50783}" type="pres">
      <dgm:prSet presAssocID="{5027A1EC-58A4-41A8-B0CD-B3485030D46E}" presName="thickLine" presStyleLbl="alignNode1" presStyleIdx="0" presStyleCnt="3"/>
      <dgm:spPr/>
    </dgm:pt>
    <dgm:pt modelId="{8F071E8C-FA1F-4372-989C-0743109476CC}" type="pres">
      <dgm:prSet presAssocID="{5027A1EC-58A4-41A8-B0CD-B3485030D46E}" presName="horz1" presStyleCnt="0"/>
      <dgm:spPr/>
    </dgm:pt>
    <dgm:pt modelId="{16CB1168-ABF7-40DC-B5E5-5FBDDFC25708}" type="pres">
      <dgm:prSet presAssocID="{5027A1EC-58A4-41A8-B0CD-B3485030D46E}" presName="tx1" presStyleLbl="revTx" presStyleIdx="0" presStyleCnt="3"/>
      <dgm:spPr/>
    </dgm:pt>
    <dgm:pt modelId="{C9012DA7-645D-42BB-9E91-929F924D615E}" type="pres">
      <dgm:prSet presAssocID="{5027A1EC-58A4-41A8-B0CD-B3485030D46E}" presName="vert1" presStyleCnt="0"/>
      <dgm:spPr/>
    </dgm:pt>
    <dgm:pt modelId="{12DC801B-4D75-4C14-9F06-AE89752C59BA}" type="pres">
      <dgm:prSet presAssocID="{E3F0CD90-8DA5-4CC3-9489-6EF8D44B2F25}" presName="thickLine" presStyleLbl="alignNode1" presStyleIdx="1" presStyleCnt="3"/>
      <dgm:spPr/>
    </dgm:pt>
    <dgm:pt modelId="{9E6F4B0D-FE8E-42D6-8E75-2441E5AAD7C8}" type="pres">
      <dgm:prSet presAssocID="{E3F0CD90-8DA5-4CC3-9489-6EF8D44B2F25}" presName="horz1" presStyleCnt="0"/>
      <dgm:spPr/>
    </dgm:pt>
    <dgm:pt modelId="{9F694313-4984-4B95-8A98-80EB96506876}" type="pres">
      <dgm:prSet presAssocID="{E3F0CD90-8DA5-4CC3-9489-6EF8D44B2F25}" presName="tx1" presStyleLbl="revTx" presStyleIdx="1" presStyleCnt="3"/>
      <dgm:spPr/>
    </dgm:pt>
    <dgm:pt modelId="{59225ED4-0024-423A-9774-0F9772FA28B0}" type="pres">
      <dgm:prSet presAssocID="{E3F0CD90-8DA5-4CC3-9489-6EF8D44B2F25}" presName="vert1" presStyleCnt="0"/>
      <dgm:spPr/>
    </dgm:pt>
    <dgm:pt modelId="{A5F08BA3-94AA-4170-A9EA-553962EFAB8C}" type="pres">
      <dgm:prSet presAssocID="{08F66D24-2C40-40EA-98DB-097777A57EDF}" presName="thickLine" presStyleLbl="alignNode1" presStyleIdx="2" presStyleCnt="3"/>
      <dgm:spPr/>
    </dgm:pt>
    <dgm:pt modelId="{0C7754E0-BE3E-4A1F-BF43-D1B813CC0278}" type="pres">
      <dgm:prSet presAssocID="{08F66D24-2C40-40EA-98DB-097777A57EDF}" presName="horz1" presStyleCnt="0"/>
      <dgm:spPr/>
    </dgm:pt>
    <dgm:pt modelId="{71E7643B-D954-4E34-A6A8-9A50C2FC1743}" type="pres">
      <dgm:prSet presAssocID="{08F66D24-2C40-40EA-98DB-097777A57EDF}" presName="tx1" presStyleLbl="revTx" presStyleIdx="2" presStyleCnt="3"/>
      <dgm:spPr/>
    </dgm:pt>
    <dgm:pt modelId="{A6CB7381-FF72-4F79-AA4E-307BE10D1C00}" type="pres">
      <dgm:prSet presAssocID="{08F66D24-2C40-40EA-98DB-097777A57EDF}" presName="vert1" presStyleCnt="0"/>
      <dgm:spPr/>
    </dgm:pt>
  </dgm:ptLst>
  <dgm:cxnLst>
    <dgm:cxn modelId="{E9D33221-E1CD-4BAD-B863-F7AC1AF71EBA}" type="presOf" srcId="{5027A1EC-58A4-41A8-B0CD-B3485030D46E}" destId="{16CB1168-ABF7-40DC-B5E5-5FBDDFC25708}" srcOrd="0" destOrd="0" presId="urn:microsoft.com/office/officeart/2008/layout/LinedList"/>
    <dgm:cxn modelId="{8FED2C35-7D64-484D-BD86-E1ECE355FCD6}" srcId="{28405127-6B85-48C3-AB09-E9E4FC7F4BC6}" destId="{E3F0CD90-8DA5-4CC3-9489-6EF8D44B2F25}" srcOrd="1" destOrd="0" parTransId="{59BBA3C9-89B7-4ABA-9B32-E57A12634463}" sibTransId="{BABE46EB-0657-4BEB-A750-F88536888768}"/>
    <dgm:cxn modelId="{C62E423B-1FE5-4488-872A-FAAEE324F90F}" type="presOf" srcId="{08F66D24-2C40-40EA-98DB-097777A57EDF}" destId="{71E7643B-D954-4E34-A6A8-9A50C2FC1743}" srcOrd="0" destOrd="0" presId="urn:microsoft.com/office/officeart/2008/layout/LinedList"/>
    <dgm:cxn modelId="{D797E87E-B076-457A-AD67-5BFA666A1271}" type="presOf" srcId="{E3F0CD90-8DA5-4CC3-9489-6EF8D44B2F25}" destId="{9F694313-4984-4B95-8A98-80EB96506876}" srcOrd="0" destOrd="0" presId="urn:microsoft.com/office/officeart/2008/layout/LinedList"/>
    <dgm:cxn modelId="{AC5EB0A2-EC0E-465F-BD53-1FE4221EF6DA}" srcId="{28405127-6B85-48C3-AB09-E9E4FC7F4BC6}" destId="{5027A1EC-58A4-41A8-B0CD-B3485030D46E}" srcOrd="0" destOrd="0" parTransId="{8EBBB127-FD5C-42A4-B092-B566631C0EA1}" sibTransId="{77758470-9F72-442B-9063-CB8FCE16482F}"/>
    <dgm:cxn modelId="{643815C7-E8AE-4775-8B8E-2412D7764906}" srcId="{28405127-6B85-48C3-AB09-E9E4FC7F4BC6}" destId="{08F66D24-2C40-40EA-98DB-097777A57EDF}" srcOrd="2" destOrd="0" parTransId="{11068FFC-9CBF-4454-92B6-608890BB0429}" sibTransId="{D0997F5F-590A-4802-8ACB-83191551AC5D}"/>
    <dgm:cxn modelId="{E89191D7-5B99-48EB-B072-B91CDA52BB10}" type="presOf" srcId="{28405127-6B85-48C3-AB09-E9E4FC7F4BC6}" destId="{B4541430-A68B-4E4D-B29E-525337D33E1F}" srcOrd="0" destOrd="0" presId="urn:microsoft.com/office/officeart/2008/layout/LinedList"/>
    <dgm:cxn modelId="{6D55434C-E4A7-4E2F-B35D-EE165B5B9060}" type="presParOf" srcId="{B4541430-A68B-4E4D-B29E-525337D33E1F}" destId="{0994FDB5-D502-46F9-A195-6CB6C1C50783}" srcOrd="0" destOrd="0" presId="urn:microsoft.com/office/officeart/2008/layout/LinedList"/>
    <dgm:cxn modelId="{137AA97B-23FE-484E-B97B-0647A1DABA08}" type="presParOf" srcId="{B4541430-A68B-4E4D-B29E-525337D33E1F}" destId="{8F071E8C-FA1F-4372-989C-0743109476CC}" srcOrd="1" destOrd="0" presId="urn:microsoft.com/office/officeart/2008/layout/LinedList"/>
    <dgm:cxn modelId="{B0129299-C88D-41D5-8F95-58C1D6594665}" type="presParOf" srcId="{8F071E8C-FA1F-4372-989C-0743109476CC}" destId="{16CB1168-ABF7-40DC-B5E5-5FBDDFC25708}" srcOrd="0" destOrd="0" presId="urn:microsoft.com/office/officeart/2008/layout/LinedList"/>
    <dgm:cxn modelId="{49666666-26BE-46DC-8E15-BF226D7BC128}" type="presParOf" srcId="{8F071E8C-FA1F-4372-989C-0743109476CC}" destId="{C9012DA7-645D-42BB-9E91-929F924D615E}" srcOrd="1" destOrd="0" presId="urn:microsoft.com/office/officeart/2008/layout/LinedList"/>
    <dgm:cxn modelId="{0130DA46-84C3-4C4A-9776-5110FE73BF17}" type="presParOf" srcId="{B4541430-A68B-4E4D-B29E-525337D33E1F}" destId="{12DC801B-4D75-4C14-9F06-AE89752C59BA}" srcOrd="2" destOrd="0" presId="urn:microsoft.com/office/officeart/2008/layout/LinedList"/>
    <dgm:cxn modelId="{A4E0999D-91F5-4DB9-BF00-96A6AEE24D4A}" type="presParOf" srcId="{B4541430-A68B-4E4D-B29E-525337D33E1F}" destId="{9E6F4B0D-FE8E-42D6-8E75-2441E5AAD7C8}" srcOrd="3" destOrd="0" presId="urn:microsoft.com/office/officeart/2008/layout/LinedList"/>
    <dgm:cxn modelId="{35FE5808-5CBA-4E5B-B92E-45F0810A63D0}" type="presParOf" srcId="{9E6F4B0D-FE8E-42D6-8E75-2441E5AAD7C8}" destId="{9F694313-4984-4B95-8A98-80EB96506876}" srcOrd="0" destOrd="0" presId="urn:microsoft.com/office/officeart/2008/layout/LinedList"/>
    <dgm:cxn modelId="{C7E54F04-A924-4AE4-B436-A3630BAE1591}" type="presParOf" srcId="{9E6F4B0D-FE8E-42D6-8E75-2441E5AAD7C8}" destId="{59225ED4-0024-423A-9774-0F9772FA28B0}" srcOrd="1" destOrd="0" presId="urn:microsoft.com/office/officeart/2008/layout/LinedList"/>
    <dgm:cxn modelId="{2469D5AE-D85D-48EB-A842-F7D5B898A1F7}" type="presParOf" srcId="{B4541430-A68B-4E4D-B29E-525337D33E1F}" destId="{A5F08BA3-94AA-4170-A9EA-553962EFAB8C}" srcOrd="4" destOrd="0" presId="urn:microsoft.com/office/officeart/2008/layout/LinedList"/>
    <dgm:cxn modelId="{9530814A-06B0-478A-BB5F-610C5260F210}" type="presParOf" srcId="{B4541430-A68B-4E4D-B29E-525337D33E1F}" destId="{0C7754E0-BE3E-4A1F-BF43-D1B813CC0278}" srcOrd="5" destOrd="0" presId="urn:microsoft.com/office/officeart/2008/layout/LinedList"/>
    <dgm:cxn modelId="{4BA6A4D0-CB2B-414F-B01D-4983DDA1C3EB}" type="presParOf" srcId="{0C7754E0-BE3E-4A1F-BF43-D1B813CC0278}" destId="{71E7643B-D954-4E34-A6A8-9A50C2FC1743}" srcOrd="0" destOrd="0" presId="urn:microsoft.com/office/officeart/2008/layout/LinedList"/>
    <dgm:cxn modelId="{B3A1D021-449E-4F55-9B4D-8D96D393EC2A}" type="presParOf" srcId="{0C7754E0-BE3E-4A1F-BF43-D1B813CC0278}" destId="{A6CB7381-FF72-4F79-AA4E-307BE10D1C0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1B2492-DDC1-400D-A56D-C72B4545E25E}" type="doc">
      <dgm:prSet loTypeId="urn:microsoft.com/office/officeart/2005/8/layout/vList2" loCatId="list" qsTypeId="urn:microsoft.com/office/officeart/2005/8/quickstyle/3d2#1" qsCatId="3D" csTypeId="urn:microsoft.com/office/officeart/2005/8/colors/accent1_2#2" csCatId="accent1" phldr="1"/>
      <dgm:spPr/>
      <dgm:t>
        <a:bodyPr/>
        <a:lstStyle/>
        <a:p>
          <a:endParaRPr lang="fr-CA"/>
        </a:p>
      </dgm:t>
    </dgm:pt>
    <dgm:pt modelId="{02084317-019A-401C-9DD2-1138B8BB0B75}">
      <dgm:prSet/>
      <dgm:spPr/>
      <dgm:t>
        <a:bodyPr/>
        <a:lstStyle/>
        <a:p>
          <a:r>
            <a:rPr lang="fr-CA" noProof="0" dirty="0"/>
            <a:t>Description du concept de « minimum opérationnel » </a:t>
          </a:r>
          <a:endParaRPr lang="en-CA" dirty="0"/>
        </a:p>
      </dgm:t>
    </dgm:pt>
    <dgm:pt modelId="{9AF8FA05-8ABA-4E48-9654-E2BC2351E0F7}" type="parTrans" cxnId="{18D51649-5F93-497C-86C2-10FDFD9F727C}">
      <dgm:prSet/>
      <dgm:spPr/>
      <dgm:t>
        <a:bodyPr/>
        <a:lstStyle/>
        <a:p>
          <a:endParaRPr lang="fr-CA"/>
        </a:p>
      </dgm:t>
    </dgm:pt>
    <dgm:pt modelId="{2AC23AC8-7C41-48BC-9B67-FF6C57DC20A1}" type="sibTrans" cxnId="{18D51649-5F93-497C-86C2-10FDFD9F727C}">
      <dgm:prSet/>
      <dgm:spPr/>
      <dgm:t>
        <a:bodyPr/>
        <a:lstStyle/>
        <a:p>
          <a:endParaRPr lang="fr-CA"/>
        </a:p>
      </dgm:t>
    </dgm:pt>
    <dgm:pt modelId="{51699C7C-E535-4DFD-8CDA-1F25CBF358C5}">
      <dgm:prSet/>
      <dgm:spPr/>
      <dgm:t>
        <a:bodyPr/>
        <a:lstStyle/>
        <a:p>
          <a:r>
            <a:rPr lang="fr-CA" noProof="0" dirty="0"/>
            <a:t>Analyse des événements du 3 février 2023 ayant menés aux seuils de pression critique</a:t>
          </a:r>
        </a:p>
      </dgm:t>
    </dgm:pt>
    <dgm:pt modelId="{11E6A1D4-FB40-4E9A-96E6-4B34570D317B}" type="parTrans" cxnId="{31720D2D-027A-4DB1-BEA5-0BC56C91BB33}">
      <dgm:prSet/>
      <dgm:spPr/>
      <dgm:t>
        <a:bodyPr/>
        <a:lstStyle/>
        <a:p>
          <a:endParaRPr lang="fr-CA"/>
        </a:p>
      </dgm:t>
    </dgm:pt>
    <dgm:pt modelId="{0F85C679-D57A-41FB-909D-25066867FEB1}" type="sibTrans" cxnId="{31720D2D-027A-4DB1-BEA5-0BC56C91BB33}">
      <dgm:prSet/>
      <dgm:spPr/>
      <dgm:t>
        <a:bodyPr/>
        <a:lstStyle/>
        <a:p>
          <a:endParaRPr lang="fr-CA"/>
        </a:p>
      </dgm:t>
    </dgm:pt>
    <dgm:pt modelId="{23199993-23C6-4BCD-AF27-D29577199DE2}">
      <dgm:prSet/>
      <dgm:spPr/>
      <dgm:t>
        <a:bodyPr/>
        <a:lstStyle/>
        <a:p>
          <a:r>
            <a:rPr lang="fr-CA" noProof="0" dirty="0"/>
            <a:t>Éléments permettant de mieux saisir le niveau critique du réseau de distribution, notamment les niveaux de pression </a:t>
          </a:r>
        </a:p>
      </dgm:t>
    </dgm:pt>
    <dgm:pt modelId="{6742F2E7-7EF6-4B94-882B-54A7718B81D1}" type="parTrans" cxnId="{EAF6019E-6EEC-4BA6-A994-1E6CF6DA967D}">
      <dgm:prSet/>
      <dgm:spPr/>
      <dgm:t>
        <a:bodyPr/>
        <a:lstStyle/>
        <a:p>
          <a:endParaRPr lang="fr-CA"/>
        </a:p>
      </dgm:t>
    </dgm:pt>
    <dgm:pt modelId="{3AE2F689-A9A1-43E5-B52D-F41427F85ED8}" type="sibTrans" cxnId="{EAF6019E-6EEC-4BA6-A994-1E6CF6DA967D}">
      <dgm:prSet/>
      <dgm:spPr/>
      <dgm:t>
        <a:bodyPr/>
        <a:lstStyle/>
        <a:p>
          <a:endParaRPr lang="fr-CA"/>
        </a:p>
      </dgm:t>
    </dgm:pt>
    <dgm:pt modelId="{36894E4F-2112-4C17-8D8D-E9743569E53E}" type="pres">
      <dgm:prSet presAssocID="{951B2492-DDC1-400D-A56D-C72B4545E25E}" presName="linear" presStyleCnt="0">
        <dgm:presLayoutVars>
          <dgm:animLvl val="lvl"/>
          <dgm:resizeHandles val="exact"/>
        </dgm:presLayoutVars>
      </dgm:prSet>
      <dgm:spPr/>
    </dgm:pt>
    <dgm:pt modelId="{C90DEBC1-9631-4BDA-86AB-8B02FCD773FA}" type="pres">
      <dgm:prSet presAssocID="{02084317-019A-401C-9DD2-1138B8BB0B7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1495415-C6E8-40E6-AA97-5221297388EC}" type="pres">
      <dgm:prSet presAssocID="{2AC23AC8-7C41-48BC-9B67-FF6C57DC20A1}" presName="spacer" presStyleCnt="0"/>
      <dgm:spPr/>
    </dgm:pt>
    <dgm:pt modelId="{90CBCFFD-CC16-4C93-A833-950740AB243F}" type="pres">
      <dgm:prSet presAssocID="{51699C7C-E535-4DFD-8CDA-1F25CBF358C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D4354A9-FB54-4011-8F1A-E417320DFD07}" type="pres">
      <dgm:prSet presAssocID="{0F85C679-D57A-41FB-909D-25066867FEB1}" presName="spacer" presStyleCnt="0"/>
      <dgm:spPr/>
    </dgm:pt>
    <dgm:pt modelId="{70B0BD41-7E8B-466A-9054-3869143D07FB}" type="pres">
      <dgm:prSet presAssocID="{23199993-23C6-4BCD-AF27-D29577199DE2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F3DEB225-E596-493C-A84F-9DA1F3E695C4}" type="presOf" srcId="{51699C7C-E535-4DFD-8CDA-1F25CBF358C5}" destId="{90CBCFFD-CC16-4C93-A833-950740AB243F}" srcOrd="0" destOrd="0" presId="urn:microsoft.com/office/officeart/2005/8/layout/vList2"/>
    <dgm:cxn modelId="{31720D2D-027A-4DB1-BEA5-0BC56C91BB33}" srcId="{951B2492-DDC1-400D-A56D-C72B4545E25E}" destId="{51699C7C-E535-4DFD-8CDA-1F25CBF358C5}" srcOrd="1" destOrd="0" parTransId="{11E6A1D4-FB40-4E9A-96E6-4B34570D317B}" sibTransId="{0F85C679-D57A-41FB-909D-25066867FEB1}"/>
    <dgm:cxn modelId="{51A65A45-52D8-4DFD-965F-5BEE8D03D6FF}" type="presOf" srcId="{23199993-23C6-4BCD-AF27-D29577199DE2}" destId="{70B0BD41-7E8B-466A-9054-3869143D07FB}" srcOrd="0" destOrd="0" presId="urn:microsoft.com/office/officeart/2005/8/layout/vList2"/>
    <dgm:cxn modelId="{18D51649-5F93-497C-86C2-10FDFD9F727C}" srcId="{951B2492-DDC1-400D-A56D-C72B4545E25E}" destId="{02084317-019A-401C-9DD2-1138B8BB0B75}" srcOrd="0" destOrd="0" parTransId="{9AF8FA05-8ABA-4E48-9654-E2BC2351E0F7}" sibTransId="{2AC23AC8-7C41-48BC-9B67-FF6C57DC20A1}"/>
    <dgm:cxn modelId="{F2D99E69-4A14-4514-AFDC-66CB68C49387}" type="presOf" srcId="{02084317-019A-401C-9DD2-1138B8BB0B75}" destId="{C90DEBC1-9631-4BDA-86AB-8B02FCD773FA}" srcOrd="0" destOrd="0" presId="urn:microsoft.com/office/officeart/2005/8/layout/vList2"/>
    <dgm:cxn modelId="{69001B84-7C0F-4EFA-91BE-6825039ED363}" type="presOf" srcId="{951B2492-DDC1-400D-A56D-C72B4545E25E}" destId="{36894E4F-2112-4C17-8D8D-E9743569E53E}" srcOrd="0" destOrd="0" presId="urn:microsoft.com/office/officeart/2005/8/layout/vList2"/>
    <dgm:cxn modelId="{EAF6019E-6EEC-4BA6-A994-1E6CF6DA967D}" srcId="{951B2492-DDC1-400D-A56D-C72B4545E25E}" destId="{23199993-23C6-4BCD-AF27-D29577199DE2}" srcOrd="2" destOrd="0" parTransId="{6742F2E7-7EF6-4B94-882B-54A7718B81D1}" sibTransId="{3AE2F689-A9A1-43E5-B52D-F41427F85ED8}"/>
    <dgm:cxn modelId="{F2D994CF-9BC4-4204-B9E0-707619772561}" type="presParOf" srcId="{36894E4F-2112-4C17-8D8D-E9743569E53E}" destId="{C90DEBC1-9631-4BDA-86AB-8B02FCD773FA}" srcOrd="0" destOrd="0" presId="urn:microsoft.com/office/officeart/2005/8/layout/vList2"/>
    <dgm:cxn modelId="{D730C7BF-6668-4E6A-9D08-3F563EDD92E2}" type="presParOf" srcId="{36894E4F-2112-4C17-8D8D-E9743569E53E}" destId="{81495415-C6E8-40E6-AA97-5221297388EC}" srcOrd="1" destOrd="0" presId="urn:microsoft.com/office/officeart/2005/8/layout/vList2"/>
    <dgm:cxn modelId="{10851E33-7A07-474E-AF31-E81CBAE84619}" type="presParOf" srcId="{36894E4F-2112-4C17-8D8D-E9743569E53E}" destId="{90CBCFFD-CC16-4C93-A833-950740AB243F}" srcOrd="2" destOrd="0" presId="urn:microsoft.com/office/officeart/2005/8/layout/vList2"/>
    <dgm:cxn modelId="{9F333636-703D-49C6-9A89-E62BA4E52378}" type="presParOf" srcId="{36894E4F-2112-4C17-8D8D-E9743569E53E}" destId="{8D4354A9-FB54-4011-8F1A-E417320DFD07}" srcOrd="3" destOrd="0" presId="urn:microsoft.com/office/officeart/2005/8/layout/vList2"/>
    <dgm:cxn modelId="{F7F66C40-296F-4715-B01E-610DCF3A00E4}" type="presParOf" srcId="{36894E4F-2112-4C17-8D8D-E9743569E53E}" destId="{70B0BD41-7E8B-466A-9054-3869143D07F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51B2492-DDC1-400D-A56D-C72B4545E25E}" type="doc">
      <dgm:prSet loTypeId="urn:microsoft.com/office/officeart/2005/8/layout/vList2" loCatId="list" qsTypeId="urn:microsoft.com/office/officeart/2005/8/quickstyle/3d3#1" qsCatId="3D" csTypeId="urn:microsoft.com/office/officeart/2005/8/colors/accent1_2#3" csCatId="accent1" phldr="1"/>
      <dgm:spPr/>
      <dgm:t>
        <a:bodyPr/>
        <a:lstStyle/>
        <a:p>
          <a:endParaRPr lang="fr-CA"/>
        </a:p>
      </dgm:t>
    </dgm:pt>
    <dgm:pt modelId="{02084317-019A-401C-9DD2-1138B8BB0B75}">
      <dgm:prSet/>
      <dgm:spPr/>
      <dgm:t>
        <a:bodyPr/>
        <a:lstStyle/>
        <a:p>
          <a:r>
            <a:rPr lang="fr-CA" noProof="0" dirty="0"/>
            <a:t>1 - Assurer des approvisionnements gaziers suffisants pour répondre à la demande projetée du scénario de base </a:t>
          </a:r>
          <a:endParaRPr lang="en-CA" dirty="0"/>
        </a:p>
      </dgm:t>
    </dgm:pt>
    <dgm:pt modelId="{9AF8FA05-8ABA-4E48-9654-E2BC2351E0F7}" type="parTrans" cxnId="{18D51649-5F93-497C-86C2-10FDFD9F727C}">
      <dgm:prSet/>
      <dgm:spPr/>
      <dgm:t>
        <a:bodyPr/>
        <a:lstStyle/>
        <a:p>
          <a:endParaRPr lang="fr-CA"/>
        </a:p>
      </dgm:t>
    </dgm:pt>
    <dgm:pt modelId="{2AC23AC8-7C41-48BC-9B67-FF6C57DC20A1}" type="sibTrans" cxnId="{18D51649-5F93-497C-86C2-10FDFD9F727C}">
      <dgm:prSet/>
      <dgm:spPr/>
      <dgm:t>
        <a:bodyPr/>
        <a:lstStyle/>
        <a:p>
          <a:endParaRPr lang="fr-CA"/>
        </a:p>
      </dgm:t>
    </dgm:pt>
    <dgm:pt modelId="{DEB28E69-871E-4AE1-9A4F-EC4DF9EBBA94}">
      <dgm:prSet/>
      <dgm:spPr/>
      <dgm:t>
        <a:bodyPr/>
        <a:lstStyle/>
        <a:p>
          <a:r>
            <a:rPr lang="fr-CA" noProof="0" dirty="0"/>
            <a:t>2 - Planification de la sécurité des approvisionnements</a:t>
          </a:r>
          <a:endParaRPr lang="en-CA" dirty="0"/>
        </a:p>
      </dgm:t>
    </dgm:pt>
    <dgm:pt modelId="{1C9FB8DF-FBC2-4FB9-AF05-E6BB5E64C041}" type="parTrans" cxnId="{72D907C9-D169-4D98-8291-FB28304D5DCF}">
      <dgm:prSet/>
      <dgm:spPr/>
      <dgm:t>
        <a:bodyPr/>
        <a:lstStyle/>
        <a:p>
          <a:endParaRPr lang="fr-CA"/>
        </a:p>
      </dgm:t>
    </dgm:pt>
    <dgm:pt modelId="{948B8415-AA73-4098-8991-A3CFE4F29989}" type="sibTrans" cxnId="{72D907C9-D169-4D98-8291-FB28304D5DCF}">
      <dgm:prSet/>
      <dgm:spPr/>
      <dgm:t>
        <a:bodyPr/>
        <a:lstStyle/>
        <a:p>
          <a:endParaRPr lang="fr-CA"/>
        </a:p>
      </dgm:t>
    </dgm:pt>
    <dgm:pt modelId="{36894E4F-2112-4C17-8D8D-E9743569E53E}" type="pres">
      <dgm:prSet presAssocID="{951B2492-DDC1-400D-A56D-C72B4545E25E}" presName="linear" presStyleCnt="0">
        <dgm:presLayoutVars>
          <dgm:animLvl val="lvl"/>
          <dgm:resizeHandles val="exact"/>
        </dgm:presLayoutVars>
      </dgm:prSet>
      <dgm:spPr/>
    </dgm:pt>
    <dgm:pt modelId="{C90DEBC1-9631-4BDA-86AB-8B02FCD773FA}" type="pres">
      <dgm:prSet presAssocID="{02084317-019A-401C-9DD2-1138B8BB0B7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83DC168-1A92-46F4-931C-3003BD3E182D}" type="pres">
      <dgm:prSet presAssocID="{2AC23AC8-7C41-48BC-9B67-FF6C57DC20A1}" presName="spacer" presStyleCnt="0"/>
      <dgm:spPr/>
    </dgm:pt>
    <dgm:pt modelId="{C327566E-F5DC-43B0-A0BB-9FC23EF52EEF}" type="pres">
      <dgm:prSet presAssocID="{DEB28E69-871E-4AE1-9A4F-EC4DF9EBBA94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C1DBFB32-E35A-4C54-AF6D-EB16D503139D}" type="presOf" srcId="{02084317-019A-401C-9DD2-1138B8BB0B75}" destId="{C90DEBC1-9631-4BDA-86AB-8B02FCD773FA}" srcOrd="0" destOrd="0" presId="urn:microsoft.com/office/officeart/2005/8/layout/vList2"/>
    <dgm:cxn modelId="{AD855048-57C8-40A0-BF67-628EC6B6F42B}" type="presOf" srcId="{DEB28E69-871E-4AE1-9A4F-EC4DF9EBBA94}" destId="{C327566E-F5DC-43B0-A0BB-9FC23EF52EEF}" srcOrd="0" destOrd="0" presId="urn:microsoft.com/office/officeart/2005/8/layout/vList2"/>
    <dgm:cxn modelId="{18D51649-5F93-497C-86C2-10FDFD9F727C}" srcId="{951B2492-DDC1-400D-A56D-C72B4545E25E}" destId="{02084317-019A-401C-9DD2-1138B8BB0B75}" srcOrd="0" destOrd="0" parTransId="{9AF8FA05-8ABA-4E48-9654-E2BC2351E0F7}" sibTransId="{2AC23AC8-7C41-48BC-9B67-FF6C57DC20A1}"/>
    <dgm:cxn modelId="{69001B84-7C0F-4EFA-91BE-6825039ED363}" type="presOf" srcId="{951B2492-DDC1-400D-A56D-C72B4545E25E}" destId="{36894E4F-2112-4C17-8D8D-E9743569E53E}" srcOrd="0" destOrd="0" presId="urn:microsoft.com/office/officeart/2005/8/layout/vList2"/>
    <dgm:cxn modelId="{72D907C9-D169-4D98-8291-FB28304D5DCF}" srcId="{951B2492-DDC1-400D-A56D-C72B4545E25E}" destId="{DEB28E69-871E-4AE1-9A4F-EC4DF9EBBA94}" srcOrd="1" destOrd="0" parTransId="{1C9FB8DF-FBC2-4FB9-AF05-E6BB5E64C041}" sibTransId="{948B8415-AA73-4098-8991-A3CFE4F29989}"/>
    <dgm:cxn modelId="{5815A86D-3870-4921-AE8C-B4FEF5C8E157}" type="presParOf" srcId="{36894E4F-2112-4C17-8D8D-E9743569E53E}" destId="{C90DEBC1-9631-4BDA-86AB-8B02FCD773FA}" srcOrd="0" destOrd="0" presId="urn:microsoft.com/office/officeart/2005/8/layout/vList2"/>
    <dgm:cxn modelId="{09A5F062-78CF-4499-A27F-B49163EEC6AD}" type="presParOf" srcId="{36894E4F-2112-4C17-8D8D-E9743569E53E}" destId="{F83DC168-1A92-46F4-931C-3003BD3E182D}" srcOrd="1" destOrd="0" presId="urn:microsoft.com/office/officeart/2005/8/layout/vList2"/>
    <dgm:cxn modelId="{2970FF11-FEDE-46E2-9A26-63FFF245B228}" type="presParOf" srcId="{36894E4F-2112-4C17-8D8D-E9743569E53E}" destId="{C327566E-F5DC-43B0-A0BB-9FC23EF52EEF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51B2492-DDC1-400D-A56D-C72B4545E25E}" type="doc">
      <dgm:prSet loTypeId="urn:microsoft.com/office/officeart/2005/8/layout/process5" loCatId="process" qsTypeId="urn:microsoft.com/office/officeart/2005/8/quickstyle/3d3#2" qsCatId="3D" csTypeId="urn:microsoft.com/office/officeart/2005/8/colors/accent1_2#4" csCatId="accent1" phldr="1"/>
      <dgm:spPr/>
      <dgm:t>
        <a:bodyPr/>
        <a:lstStyle/>
        <a:p>
          <a:endParaRPr lang="fr-CA"/>
        </a:p>
      </dgm:t>
    </dgm:pt>
    <dgm:pt modelId="{02084317-019A-401C-9DD2-1138B8BB0B75}">
      <dgm:prSet custT="1"/>
      <dgm:spPr/>
      <dgm:t>
        <a:bodyPr/>
        <a:lstStyle/>
        <a:p>
          <a:r>
            <a:rPr lang="fr-CA" sz="1600" noProof="0" dirty="0"/>
            <a:t>1) Marge opérationnelle existante</a:t>
          </a:r>
          <a:endParaRPr lang="en-CA" sz="1600" dirty="0"/>
        </a:p>
      </dgm:t>
    </dgm:pt>
    <dgm:pt modelId="{9AF8FA05-8ABA-4E48-9654-E2BC2351E0F7}" type="parTrans" cxnId="{18D51649-5F93-497C-86C2-10FDFD9F727C}">
      <dgm:prSet/>
      <dgm:spPr/>
      <dgm:t>
        <a:bodyPr/>
        <a:lstStyle/>
        <a:p>
          <a:endParaRPr lang="fr-CA"/>
        </a:p>
      </dgm:t>
    </dgm:pt>
    <dgm:pt modelId="{2AC23AC8-7C41-48BC-9B67-FF6C57DC20A1}" type="sibTrans" cxnId="{18D51649-5F93-497C-86C2-10FDFD9F727C}">
      <dgm:prSet/>
      <dgm:spPr/>
      <dgm:t>
        <a:bodyPr/>
        <a:lstStyle/>
        <a:p>
          <a:endParaRPr lang="fr-CA"/>
        </a:p>
      </dgm:t>
    </dgm:pt>
    <dgm:pt modelId="{B6581260-A1DC-4F0A-97A1-227B8DB0D98E}">
      <dgm:prSet custT="1"/>
      <dgm:spPr/>
      <dgm:t>
        <a:bodyPr/>
        <a:lstStyle/>
        <a:p>
          <a:r>
            <a:rPr lang="fr-CA" sz="1600" dirty="0"/>
            <a:t>2) Froid extrême </a:t>
          </a:r>
          <a:endParaRPr lang="en-CA" sz="1400" dirty="0"/>
        </a:p>
      </dgm:t>
    </dgm:pt>
    <dgm:pt modelId="{C2246C0E-0274-44CA-ABF7-94546A9A7E98}" type="parTrans" cxnId="{938F7C4A-39F1-4408-AE3B-DDA1FD7C3FA2}">
      <dgm:prSet/>
      <dgm:spPr/>
      <dgm:t>
        <a:bodyPr/>
        <a:lstStyle/>
        <a:p>
          <a:endParaRPr lang="fr-CA"/>
        </a:p>
      </dgm:t>
    </dgm:pt>
    <dgm:pt modelId="{D1CBD5E5-A23A-4D2C-8B38-1381AE9D4698}" type="sibTrans" cxnId="{938F7C4A-39F1-4408-AE3B-DDA1FD7C3FA2}">
      <dgm:prSet/>
      <dgm:spPr/>
      <dgm:t>
        <a:bodyPr/>
        <a:lstStyle/>
        <a:p>
          <a:endParaRPr lang="fr-CA"/>
        </a:p>
      </dgm:t>
    </dgm:pt>
    <dgm:pt modelId="{6707CF6A-5637-49E4-BABC-BB17F91520EB}">
      <dgm:prSet custT="1"/>
      <dgm:spPr/>
      <dgm:t>
        <a:bodyPr/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6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4) Marché secondaire de gaz saturé </a:t>
          </a:r>
          <a:endParaRPr lang="en-CA" sz="1600" kern="1200" dirty="0">
            <a:solidFill>
              <a:prstClr val="white"/>
            </a:solidFill>
            <a:latin typeface="Trebuchet MS" panose="020B0603020202020204"/>
            <a:ea typeface="+mn-ea"/>
            <a:cs typeface="+mn-cs"/>
          </a:endParaRPr>
        </a:p>
      </dgm:t>
    </dgm:pt>
    <dgm:pt modelId="{577DE257-B147-403B-8E4D-7DA41BF478A2}" type="parTrans" cxnId="{354BB51B-AEBF-4F68-8927-B5F86AC94DBE}">
      <dgm:prSet/>
      <dgm:spPr/>
      <dgm:t>
        <a:bodyPr/>
        <a:lstStyle/>
        <a:p>
          <a:endParaRPr lang="fr-CA"/>
        </a:p>
      </dgm:t>
    </dgm:pt>
    <dgm:pt modelId="{7388B211-A5AD-4E64-A081-B54859A606BB}" type="sibTrans" cxnId="{354BB51B-AEBF-4F68-8927-B5F86AC94DBE}">
      <dgm:prSet/>
      <dgm:spPr/>
      <dgm:t>
        <a:bodyPr/>
        <a:lstStyle/>
        <a:p>
          <a:endParaRPr lang="fr-CA"/>
        </a:p>
      </dgm:t>
    </dgm:pt>
    <dgm:pt modelId="{7489D3A5-BB53-480E-BC78-6EFCA7F7220D}">
      <dgm:prSet custT="1"/>
      <dgm:spPr/>
      <dgm:t>
        <a:bodyPr/>
        <a:lstStyle/>
        <a:p>
          <a:r>
            <a:rPr lang="fr-CA" sz="16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3) Bris à l’usine LSR</a:t>
          </a:r>
          <a:endParaRPr lang="en-CA" sz="1600" kern="1200" dirty="0">
            <a:solidFill>
              <a:prstClr val="white"/>
            </a:solidFill>
            <a:latin typeface="Trebuchet MS" panose="020B0603020202020204"/>
            <a:ea typeface="+mn-ea"/>
            <a:cs typeface="+mn-cs"/>
          </a:endParaRPr>
        </a:p>
      </dgm:t>
    </dgm:pt>
    <dgm:pt modelId="{0393EEBA-BF2C-47CA-B7E4-8B30FABBCAE5}" type="parTrans" cxnId="{0FE7E77A-96FD-4B29-901D-1C0200AD2373}">
      <dgm:prSet/>
      <dgm:spPr/>
      <dgm:t>
        <a:bodyPr/>
        <a:lstStyle/>
        <a:p>
          <a:endParaRPr lang="fr-CA"/>
        </a:p>
      </dgm:t>
    </dgm:pt>
    <dgm:pt modelId="{52169F1B-791B-4CDE-9DF3-FAC3DCABFA8E}" type="sibTrans" cxnId="{0FE7E77A-96FD-4B29-901D-1C0200AD2373}">
      <dgm:prSet/>
      <dgm:spPr/>
      <dgm:t>
        <a:bodyPr/>
        <a:lstStyle/>
        <a:p>
          <a:endParaRPr lang="fr-CA"/>
        </a:p>
      </dgm:t>
    </dgm:pt>
    <dgm:pt modelId="{3F35431E-9D8F-44EF-B9A9-0082773DFA9E}">
      <dgm:prSet/>
      <dgm:spPr/>
      <dgm:t>
        <a:bodyPr/>
        <a:lstStyle/>
        <a:p>
          <a:r>
            <a:rPr lang="fr-CA" sz="1100" noProof="0" dirty="0"/>
            <a:t>usine LSR = 0,657 Mm³</a:t>
          </a:r>
          <a:endParaRPr lang="en-CA" sz="1100" dirty="0"/>
        </a:p>
      </dgm:t>
    </dgm:pt>
    <dgm:pt modelId="{B72E283C-FBAA-45F3-841B-591EBB91AFF7}" type="parTrans" cxnId="{2EE3906C-76A9-4EF3-8B09-B6B807BF00F5}">
      <dgm:prSet/>
      <dgm:spPr/>
      <dgm:t>
        <a:bodyPr/>
        <a:lstStyle/>
        <a:p>
          <a:endParaRPr lang="fr-CA"/>
        </a:p>
      </dgm:t>
    </dgm:pt>
    <dgm:pt modelId="{48ACEDE0-3C77-427C-AE92-F0F1B9D76800}" type="sibTrans" cxnId="{2EE3906C-76A9-4EF3-8B09-B6B807BF00F5}">
      <dgm:prSet/>
      <dgm:spPr/>
      <dgm:t>
        <a:bodyPr/>
        <a:lstStyle/>
        <a:p>
          <a:endParaRPr lang="fr-CA"/>
        </a:p>
      </dgm:t>
    </dgm:pt>
    <dgm:pt modelId="{D050B2C2-FE56-4E5C-AE75-4DB477E1C61F}">
      <dgm:prSet/>
      <dgm:spPr/>
      <dgm:t>
        <a:bodyPr/>
        <a:lstStyle/>
        <a:p>
          <a:r>
            <a:rPr lang="fr-CA" sz="1100" noProof="0" dirty="0"/>
            <a:t>Service de pointe pas nécessaire</a:t>
          </a:r>
          <a:endParaRPr lang="en-CA" sz="1100" dirty="0"/>
        </a:p>
      </dgm:t>
    </dgm:pt>
    <dgm:pt modelId="{8CF75BB8-BF64-46ED-87CC-FCF90B31BFD8}" type="parTrans" cxnId="{395CF9D4-DE97-4D2F-9A2C-C638C5503ECE}">
      <dgm:prSet/>
      <dgm:spPr/>
      <dgm:t>
        <a:bodyPr/>
        <a:lstStyle/>
        <a:p>
          <a:endParaRPr lang="fr-CA"/>
        </a:p>
      </dgm:t>
    </dgm:pt>
    <dgm:pt modelId="{EAF0ACB9-9DF4-495F-A974-3D07DA7B95A3}" type="sibTrans" cxnId="{395CF9D4-DE97-4D2F-9A2C-C638C5503ECE}">
      <dgm:prSet/>
      <dgm:spPr/>
      <dgm:t>
        <a:bodyPr/>
        <a:lstStyle/>
        <a:p>
          <a:endParaRPr lang="fr-CA"/>
        </a:p>
      </dgm:t>
    </dgm:pt>
    <dgm:pt modelId="{A2024FF7-AC5E-4F3C-A658-A47DE8562F48}">
      <dgm:prSet/>
      <dgm:spPr/>
      <dgm:t>
        <a:bodyPr/>
        <a:lstStyle/>
        <a:p>
          <a:r>
            <a:rPr lang="fr-CA" sz="1100" dirty="0"/>
            <a:t>Arrêt des clients interruptibles</a:t>
          </a:r>
          <a:endParaRPr lang="en-CA" sz="1100" dirty="0"/>
        </a:p>
      </dgm:t>
    </dgm:pt>
    <dgm:pt modelId="{30369085-CD0C-4972-9599-03AE8B53A050}" type="parTrans" cxnId="{04817385-A46D-4A86-8C80-B8FD4D82B99B}">
      <dgm:prSet/>
      <dgm:spPr/>
      <dgm:t>
        <a:bodyPr/>
        <a:lstStyle/>
        <a:p>
          <a:endParaRPr lang="fr-CA"/>
        </a:p>
      </dgm:t>
    </dgm:pt>
    <dgm:pt modelId="{C61DAA94-471F-41DB-9FF9-CA19E4C6BA38}" type="sibTrans" cxnId="{04817385-A46D-4A86-8C80-B8FD4D82B99B}">
      <dgm:prSet/>
      <dgm:spPr/>
      <dgm:t>
        <a:bodyPr/>
        <a:lstStyle/>
        <a:p>
          <a:endParaRPr lang="fr-CA"/>
        </a:p>
      </dgm:t>
    </dgm:pt>
    <dgm:pt modelId="{394F0296-F8B9-46C6-A569-9EA8945F3474}">
      <dgm:prSet/>
      <dgm:spPr/>
      <dgm:t>
        <a:bodyPr/>
        <a:lstStyle/>
        <a:p>
          <a:r>
            <a:rPr lang="fr-CA" sz="1100" dirty="0"/>
            <a:t>12 000 GJ (</a:t>
          </a:r>
          <a:r>
            <a:rPr lang="fr-CA" sz="1100" dirty="0">
              <a:latin typeface="Times New Roman" panose="02020603050405020304" pitchFamily="18" charset="0"/>
              <a:cs typeface="Times New Roman" panose="02020603050405020304" pitchFamily="18" charset="0"/>
            </a:rPr>
            <a:t>0,</a:t>
          </a:r>
          <a:r>
            <a:rPr lang="fr-CA" sz="1100" dirty="0"/>
            <a:t>317 Mm³)</a:t>
          </a:r>
          <a:endParaRPr lang="en-CA" sz="1100" dirty="0"/>
        </a:p>
      </dgm:t>
    </dgm:pt>
    <dgm:pt modelId="{A8A0F2D9-E6E7-4808-BAFE-E7ABC91B3BAE}" type="parTrans" cxnId="{C6526706-85CA-4C61-BAAF-26FAE62B3BE8}">
      <dgm:prSet/>
      <dgm:spPr/>
      <dgm:t>
        <a:bodyPr/>
        <a:lstStyle/>
        <a:p>
          <a:endParaRPr lang="fr-CA"/>
        </a:p>
      </dgm:t>
    </dgm:pt>
    <dgm:pt modelId="{35D85DE2-6656-4CAB-913D-D24094414D8F}" type="sibTrans" cxnId="{C6526706-85CA-4C61-BAAF-26FAE62B3BE8}">
      <dgm:prSet/>
      <dgm:spPr/>
      <dgm:t>
        <a:bodyPr/>
        <a:lstStyle/>
        <a:p>
          <a:endParaRPr lang="fr-CA"/>
        </a:p>
      </dgm:t>
    </dgm:pt>
    <dgm:pt modelId="{60ABCCFA-4BCE-4298-A286-2EEA6E6C3826}">
      <dgm:prSet/>
      <dgm:spPr/>
      <dgm:t>
        <a:bodyPr/>
        <a:lstStyle/>
        <a:p>
          <a:r>
            <a:rPr lang="fr-CA" sz="1100" kern="1200" dirty="0"/>
            <a:t>déficit de 61 000 GJ (</a:t>
          </a:r>
          <a:r>
            <a:rPr lang="fr-CA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~</a:t>
          </a:r>
          <a:r>
            <a:rPr lang="fr-CA" sz="1100" kern="1200" dirty="0"/>
            <a:t>1,610 Mm³)</a:t>
          </a:r>
          <a:endParaRPr lang="en-CA" sz="1100" kern="1200" dirty="0"/>
        </a:p>
      </dgm:t>
    </dgm:pt>
    <dgm:pt modelId="{75CC50EF-2CE4-47C2-9A96-725D58C863FF}" type="parTrans" cxnId="{9BFB0458-B574-412E-B9F1-EF99856DC3D6}">
      <dgm:prSet/>
      <dgm:spPr/>
      <dgm:t>
        <a:bodyPr/>
        <a:lstStyle/>
        <a:p>
          <a:endParaRPr lang="fr-CA"/>
        </a:p>
      </dgm:t>
    </dgm:pt>
    <dgm:pt modelId="{D1AD2565-36C4-44A5-8840-7E62EC32CC88}" type="sibTrans" cxnId="{9BFB0458-B574-412E-B9F1-EF99856DC3D6}">
      <dgm:prSet/>
      <dgm:spPr/>
      <dgm:t>
        <a:bodyPr/>
        <a:lstStyle/>
        <a:p>
          <a:endParaRPr lang="fr-CA"/>
        </a:p>
      </dgm:t>
    </dgm:pt>
    <dgm:pt modelId="{99BF3E05-CE3C-4525-9C46-54E84230C924}">
      <dgm:prSet/>
      <dgm:spPr/>
      <dgm:t>
        <a:bodyPr/>
        <a:lstStyle/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fr-CA" sz="1100" kern="1200" dirty="0"/>
            <a:t>Aucune capacité n’était disponible, </a:t>
          </a:r>
          <a:r>
            <a:rPr lang="fr-CA" sz="1100" b="1" u="sng" kern="1200" dirty="0"/>
            <a:t>peu importe le prix</a:t>
          </a:r>
          <a:endParaRPr lang="en-CA" sz="1100" b="1" u="sng" kern="1200" dirty="0"/>
        </a:p>
      </dgm:t>
    </dgm:pt>
    <dgm:pt modelId="{340FDD72-3FDC-4829-8497-EA14F4C698FA}" type="parTrans" cxnId="{CD308B46-3CAB-4CAA-BAC1-DDEFB8717561}">
      <dgm:prSet/>
      <dgm:spPr/>
      <dgm:t>
        <a:bodyPr/>
        <a:lstStyle/>
        <a:p>
          <a:endParaRPr lang="fr-CA"/>
        </a:p>
      </dgm:t>
    </dgm:pt>
    <dgm:pt modelId="{FBE41EDA-8737-49C2-9405-685189A6D9EF}" type="sibTrans" cxnId="{CD308B46-3CAB-4CAA-BAC1-DDEFB8717561}">
      <dgm:prSet/>
      <dgm:spPr/>
      <dgm:t>
        <a:bodyPr/>
        <a:lstStyle/>
        <a:p>
          <a:endParaRPr lang="fr-CA"/>
        </a:p>
      </dgm:t>
    </dgm:pt>
    <dgm:pt modelId="{EA77D418-2A9A-47CF-AA57-E21ACC87EBBD}">
      <dgm:prSet custT="1"/>
      <dgm:spPr/>
      <dgm:t>
        <a:bodyPr/>
        <a:lstStyle/>
        <a:p>
          <a:r>
            <a:rPr lang="fr-CA" sz="1600" dirty="0"/>
            <a:t>5) Fermeture non planifiée d’une vanne en amont du Québec</a:t>
          </a:r>
          <a:endParaRPr lang="en-CA" sz="1600" b="1" u="sng" dirty="0"/>
        </a:p>
      </dgm:t>
    </dgm:pt>
    <dgm:pt modelId="{C8941DB6-50F1-4721-A117-01412D8CC5FE}" type="parTrans" cxnId="{382DAC99-DACF-4FB2-BC67-1F4721086474}">
      <dgm:prSet/>
      <dgm:spPr/>
      <dgm:t>
        <a:bodyPr/>
        <a:lstStyle/>
        <a:p>
          <a:endParaRPr lang="fr-CA"/>
        </a:p>
      </dgm:t>
    </dgm:pt>
    <dgm:pt modelId="{9C906A32-7971-4BAC-B4CB-AF8E777743C4}" type="sibTrans" cxnId="{382DAC99-DACF-4FB2-BC67-1F4721086474}">
      <dgm:prSet/>
      <dgm:spPr/>
      <dgm:t>
        <a:bodyPr/>
        <a:lstStyle/>
        <a:p>
          <a:endParaRPr lang="fr-CA"/>
        </a:p>
      </dgm:t>
    </dgm:pt>
    <dgm:pt modelId="{712182FD-D4AD-47BB-814F-04B443C7FE1B}">
      <dgm:prSet/>
      <dgm:spPr/>
      <dgm:t>
        <a:bodyPr/>
        <a:lstStyle/>
        <a:p>
          <a:r>
            <a:rPr lang="fr-CA" sz="1100" dirty="0"/>
            <a:t>Arrêt d’urgence de stations de compression</a:t>
          </a:r>
          <a:endParaRPr lang="en-CA" sz="1100" b="1" u="sng" dirty="0"/>
        </a:p>
      </dgm:t>
    </dgm:pt>
    <dgm:pt modelId="{DB2928E4-8D8F-4A1B-B275-91371CF7A308}" type="parTrans" cxnId="{1DAD830A-82A6-4AF1-8A54-32B4A1914764}">
      <dgm:prSet/>
      <dgm:spPr/>
      <dgm:t>
        <a:bodyPr/>
        <a:lstStyle/>
        <a:p>
          <a:endParaRPr lang="fr-CA"/>
        </a:p>
      </dgm:t>
    </dgm:pt>
    <dgm:pt modelId="{D46C69FC-B2FD-43C6-8895-9BF60BD8544D}" type="sibTrans" cxnId="{1DAD830A-82A6-4AF1-8A54-32B4A1914764}">
      <dgm:prSet/>
      <dgm:spPr/>
      <dgm:t>
        <a:bodyPr/>
        <a:lstStyle/>
        <a:p>
          <a:endParaRPr lang="fr-CA"/>
        </a:p>
      </dgm:t>
    </dgm:pt>
    <dgm:pt modelId="{00F80F1A-F9F4-47C7-9257-4293F65AF01A}">
      <dgm:prSet/>
      <dgm:spPr/>
      <dgm:t>
        <a:bodyPr/>
        <a:lstStyle/>
        <a:p>
          <a:r>
            <a:rPr lang="fr-CA" sz="1100" dirty="0"/>
            <a:t>Difficulté de redémarrage</a:t>
          </a:r>
          <a:endParaRPr lang="en-CA" sz="1100" dirty="0"/>
        </a:p>
      </dgm:t>
    </dgm:pt>
    <dgm:pt modelId="{7BF4AB22-A252-4747-96E9-4FF631295E1C}" type="parTrans" cxnId="{D6C9D1E6-3911-4CCC-9C67-C98715FA78C7}">
      <dgm:prSet/>
      <dgm:spPr/>
      <dgm:t>
        <a:bodyPr/>
        <a:lstStyle/>
        <a:p>
          <a:endParaRPr lang="fr-CA"/>
        </a:p>
      </dgm:t>
    </dgm:pt>
    <dgm:pt modelId="{5CFD76F1-4529-49A2-9186-41AA4A3594AD}" type="sibTrans" cxnId="{D6C9D1E6-3911-4CCC-9C67-C98715FA78C7}">
      <dgm:prSet/>
      <dgm:spPr/>
      <dgm:t>
        <a:bodyPr/>
        <a:lstStyle/>
        <a:p>
          <a:endParaRPr lang="fr-CA"/>
        </a:p>
      </dgm:t>
    </dgm:pt>
    <dgm:pt modelId="{A654846A-2073-4DEC-A9BD-7F1CB5344EB4}">
      <dgm:prSet custT="1"/>
      <dgm:spPr/>
      <dgm:t>
        <a:bodyPr/>
        <a:lstStyle/>
        <a:p>
          <a:r>
            <a:rPr lang="fr-CA" sz="1400" kern="1200" dirty="0"/>
            <a:t>6</a:t>
          </a:r>
          <a:r>
            <a:rPr lang="fr-CA" sz="16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) Réduction de pression du réseau de TCPL et de TQM</a:t>
          </a:r>
          <a:endParaRPr lang="en-CA" sz="1600" kern="1200" dirty="0">
            <a:solidFill>
              <a:prstClr val="white"/>
            </a:solidFill>
            <a:latin typeface="Trebuchet MS" panose="020B0603020202020204"/>
            <a:ea typeface="+mn-ea"/>
            <a:cs typeface="+mn-cs"/>
          </a:endParaRPr>
        </a:p>
      </dgm:t>
    </dgm:pt>
    <dgm:pt modelId="{3E918FC5-1CF1-4E57-8312-4EDFCB39FC48}" type="parTrans" cxnId="{9A82F7B2-DA35-4B97-AEE9-7D60428A623B}">
      <dgm:prSet/>
      <dgm:spPr/>
      <dgm:t>
        <a:bodyPr/>
        <a:lstStyle/>
        <a:p>
          <a:endParaRPr lang="fr-CA"/>
        </a:p>
      </dgm:t>
    </dgm:pt>
    <dgm:pt modelId="{78C00662-1C58-44CB-B504-3AABF8702F1F}" type="sibTrans" cxnId="{9A82F7B2-DA35-4B97-AEE9-7D60428A623B}">
      <dgm:prSet/>
      <dgm:spPr/>
      <dgm:t>
        <a:bodyPr/>
        <a:lstStyle/>
        <a:p>
          <a:endParaRPr lang="fr-CA"/>
        </a:p>
      </dgm:t>
    </dgm:pt>
    <dgm:pt modelId="{CB93CFF4-742E-47D4-A002-06F4ED58915B}">
      <dgm:prSet/>
      <dgm:spPr/>
      <dgm:t>
        <a:bodyPr/>
        <a:lstStyle/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fr-CA" sz="1100" kern="1200" dirty="0"/>
            <a:t>Déséquilibre avec TCPL</a:t>
          </a:r>
          <a:endParaRPr lang="en-CA" sz="1100" b="1" u="sng" kern="1200" dirty="0"/>
        </a:p>
      </dgm:t>
    </dgm:pt>
    <dgm:pt modelId="{3A3E3CD2-EB7A-4576-89B6-819438C2E872}" type="parTrans" cxnId="{7C803F6E-C7E1-4C6C-B137-1778F37637DC}">
      <dgm:prSet/>
      <dgm:spPr/>
      <dgm:t>
        <a:bodyPr/>
        <a:lstStyle/>
        <a:p>
          <a:endParaRPr lang="fr-CA"/>
        </a:p>
      </dgm:t>
    </dgm:pt>
    <dgm:pt modelId="{1C4EC356-4D24-4EAF-9D94-DDD3FC006269}" type="sibTrans" cxnId="{7C803F6E-C7E1-4C6C-B137-1778F37637DC}">
      <dgm:prSet/>
      <dgm:spPr/>
      <dgm:t>
        <a:bodyPr/>
        <a:lstStyle/>
        <a:p>
          <a:endParaRPr lang="fr-CA"/>
        </a:p>
      </dgm:t>
    </dgm:pt>
    <dgm:pt modelId="{88A7D240-1EC9-4AD0-92AC-5BF2396AAA8B}">
      <dgm:prSet/>
      <dgm:spPr/>
      <dgm:t>
        <a:bodyPr/>
        <a:lstStyle/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fr-CA" sz="1100" kern="1200" dirty="0"/>
            <a:t>Écart de 1,922 x Mm³</a:t>
          </a:r>
          <a:endParaRPr lang="en-CA" sz="1100" b="1" u="sng" kern="1200" dirty="0"/>
        </a:p>
      </dgm:t>
    </dgm:pt>
    <dgm:pt modelId="{E89B7C4C-2088-4228-9747-5DF5AF0E7151}" type="parTrans" cxnId="{3F7BA3F4-3252-4999-90F0-A1FE289A77BA}">
      <dgm:prSet/>
      <dgm:spPr/>
      <dgm:t>
        <a:bodyPr/>
        <a:lstStyle/>
        <a:p>
          <a:endParaRPr lang="fr-CA"/>
        </a:p>
      </dgm:t>
    </dgm:pt>
    <dgm:pt modelId="{6F111CE4-C2CA-4229-AF75-8D29FB9D1136}" type="sibTrans" cxnId="{3F7BA3F4-3252-4999-90F0-A1FE289A77BA}">
      <dgm:prSet/>
      <dgm:spPr/>
      <dgm:t>
        <a:bodyPr/>
        <a:lstStyle/>
        <a:p>
          <a:endParaRPr lang="fr-CA"/>
        </a:p>
      </dgm:t>
    </dgm:pt>
    <dgm:pt modelId="{0164DC6A-F8D2-452F-BAE6-85C74EC6D063}" type="pres">
      <dgm:prSet presAssocID="{951B2492-DDC1-400D-A56D-C72B4545E25E}" presName="diagram" presStyleCnt="0">
        <dgm:presLayoutVars>
          <dgm:dir/>
          <dgm:resizeHandles val="exact"/>
        </dgm:presLayoutVars>
      </dgm:prSet>
      <dgm:spPr/>
    </dgm:pt>
    <dgm:pt modelId="{B6CD1E97-5C4B-4976-925C-F046CDDB155B}" type="pres">
      <dgm:prSet presAssocID="{02084317-019A-401C-9DD2-1138B8BB0B75}" presName="node" presStyleLbl="node1" presStyleIdx="0" presStyleCnt="6">
        <dgm:presLayoutVars>
          <dgm:bulletEnabled val="1"/>
        </dgm:presLayoutVars>
      </dgm:prSet>
      <dgm:spPr/>
    </dgm:pt>
    <dgm:pt modelId="{580EF2BD-C464-4588-A99B-4EDBEED1EC7F}" type="pres">
      <dgm:prSet presAssocID="{2AC23AC8-7C41-48BC-9B67-FF6C57DC20A1}" presName="sibTrans" presStyleLbl="sibTrans2D1" presStyleIdx="0" presStyleCnt="5"/>
      <dgm:spPr/>
    </dgm:pt>
    <dgm:pt modelId="{1BB05659-1490-4425-B9F4-FE6F67F3AF65}" type="pres">
      <dgm:prSet presAssocID="{2AC23AC8-7C41-48BC-9B67-FF6C57DC20A1}" presName="connectorText" presStyleLbl="sibTrans2D1" presStyleIdx="0" presStyleCnt="5"/>
      <dgm:spPr/>
    </dgm:pt>
    <dgm:pt modelId="{B02D3C20-1C58-4E9A-8904-43FA1B802BF6}" type="pres">
      <dgm:prSet presAssocID="{B6581260-A1DC-4F0A-97A1-227B8DB0D98E}" presName="node" presStyleLbl="node1" presStyleIdx="1" presStyleCnt="6">
        <dgm:presLayoutVars>
          <dgm:bulletEnabled val="1"/>
        </dgm:presLayoutVars>
      </dgm:prSet>
      <dgm:spPr/>
    </dgm:pt>
    <dgm:pt modelId="{C3C51702-06C1-4E51-9534-9E274DCC4F48}" type="pres">
      <dgm:prSet presAssocID="{D1CBD5E5-A23A-4D2C-8B38-1381AE9D4698}" presName="sibTrans" presStyleLbl="sibTrans2D1" presStyleIdx="1" presStyleCnt="5"/>
      <dgm:spPr/>
    </dgm:pt>
    <dgm:pt modelId="{EA1FB339-D9D9-4718-9B46-C94640661D36}" type="pres">
      <dgm:prSet presAssocID="{D1CBD5E5-A23A-4D2C-8B38-1381AE9D4698}" presName="connectorText" presStyleLbl="sibTrans2D1" presStyleIdx="1" presStyleCnt="5"/>
      <dgm:spPr/>
    </dgm:pt>
    <dgm:pt modelId="{B4075961-4E3B-4901-BC15-C161BA16496D}" type="pres">
      <dgm:prSet presAssocID="{7489D3A5-BB53-480E-BC78-6EFCA7F7220D}" presName="node" presStyleLbl="node1" presStyleIdx="2" presStyleCnt="6">
        <dgm:presLayoutVars>
          <dgm:bulletEnabled val="1"/>
        </dgm:presLayoutVars>
      </dgm:prSet>
      <dgm:spPr/>
    </dgm:pt>
    <dgm:pt modelId="{B2F21C3B-D01E-441E-827D-A51706121333}" type="pres">
      <dgm:prSet presAssocID="{52169F1B-791B-4CDE-9DF3-FAC3DCABFA8E}" presName="sibTrans" presStyleLbl="sibTrans2D1" presStyleIdx="2" presStyleCnt="5"/>
      <dgm:spPr/>
    </dgm:pt>
    <dgm:pt modelId="{9E02BAFC-8327-46F5-A5AD-FE64671F0643}" type="pres">
      <dgm:prSet presAssocID="{52169F1B-791B-4CDE-9DF3-FAC3DCABFA8E}" presName="connectorText" presStyleLbl="sibTrans2D1" presStyleIdx="2" presStyleCnt="5"/>
      <dgm:spPr/>
    </dgm:pt>
    <dgm:pt modelId="{17FB4056-7038-4138-BB8A-DC372B204F50}" type="pres">
      <dgm:prSet presAssocID="{6707CF6A-5637-49E4-BABC-BB17F91520EB}" presName="node" presStyleLbl="node1" presStyleIdx="3" presStyleCnt="6">
        <dgm:presLayoutVars>
          <dgm:bulletEnabled val="1"/>
        </dgm:presLayoutVars>
      </dgm:prSet>
      <dgm:spPr/>
    </dgm:pt>
    <dgm:pt modelId="{3302AB6E-A6B3-496B-9383-F88E0866A97F}" type="pres">
      <dgm:prSet presAssocID="{7388B211-A5AD-4E64-A081-B54859A606BB}" presName="sibTrans" presStyleLbl="sibTrans2D1" presStyleIdx="3" presStyleCnt="5"/>
      <dgm:spPr/>
    </dgm:pt>
    <dgm:pt modelId="{504A4BAB-041B-4653-A1A5-F38B94C31C81}" type="pres">
      <dgm:prSet presAssocID="{7388B211-A5AD-4E64-A081-B54859A606BB}" presName="connectorText" presStyleLbl="sibTrans2D1" presStyleIdx="3" presStyleCnt="5"/>
      <dgm:spPr/>
    </dgm:pt>
    <dgm:pt modelId="{00B50E9D-3F2F-4AF1-9D98-D7FB5B683FFE}" type="pres">
      <dgm:prSet presAssocID="{EA77D418-2A9A-47CF-AA57-E21ACC87EBBD}" presName="node" presStyleLbl="node1" presStyleIdx="4" presStyleCnt="6">
        <dgm:presLayoutVars>
          <dgm:bulletEnabled val="1"/>
        </dgm:presLayoutVars>
      </dgm:prSet>
      <dgm:spPr/>
    </dgm:pt>
    <dgm:pt modelId="{98418A84-6CCA-47CB-973A-C83575ABB92C}" type="pres">
      <dgm:prSet presAssocID="{9C906A32-7971-4BAC-B4CB-AF8E777743C4}" presName="sibTrans" presStyleLbl="sibTrans2D1" presStyleIdx="4" presStyleCnt="5"/>
      <dgm:spPr/>
    </dgm:pt>
    <dgm:pt modelId="{1AAB8005-A451-4B77-8452-18165D34F12F}" type="pres">
      <dgm:prSet presAssocID="{9C906A32-7971-4BAC-B4CB-AF8E777743C4}" presName="connectorText" presStyleLbl="sibTrans2D1" presStyleIdx="4" presStyleCnt="5"/>
      <dgm:spPr/>
    </dgm:pt>
    <dgm:pt modelId="{C224B15D-C3C2-4E80-97EB-ACD37C424634}" type="pres">
      <dgm:prSet presAssocID="{A654846A-2073-4DEC-A9BD-7F1CB5344EB4}" presName="node" presStyleLbl="node1" presStyleIdx="5" presStyleCnt="6">
        <dgm:presLayoutVars>
          <dgm:bulletEnabled val="1"/>
        </dgm:presLayoutVars>
      </dgm:prSet>
      <dgm:spPr/>
    </dgm:pt>
  </dgm:ptLst>
  <dgm:cxnLst>
    <dgm:cxn modelId="{C6526706-85CA-4C61-BAAF-26FAE62B3BE8}" srcId="{B6581260-A1DC-4F0A-97A1-227B8DB0D98E}" destId="{394F0296-F8B9-46C6-A569-9EA8945F3474}" srcOrd="1" destOrd="0" parTransId="{A8A0F2D9-E6E7-4808-BAFE-E7ABC91B3BAE}" sibTransId="{35D85DE2-6656-4CAB-913D-D24094414D8F}"/>
    <dgm:cxn modelId="{FB1F8109-4982-4CB3-AB05-C8191F3B0DB1}" type="presOf" srcId="{D1CBD5E5-A23A-4D2C-8B38-1381AE9D4698}" destId="{EA1FB339-D9D9-4718-9B46-C94640661D36}" srcOrd="1" destOrd="0" presId="urn:microsoft.com/office/officeart/2005/8/layout/process5"/>
    <dgm:cxn modelId="{1DAD830A-82A6-4AF1-8A54-32B4A1914764}" srcId="{EA77D418-2A9A-47CF-AA57-E21ACC87EBBD}" destId="{712182FD-D4AD-47BB-814F-04B443C7FE1B}" srcOrd="0" destOrd="0" parTransId="{DB2928E4-8D8F-4A1B-B275-91371CF7A308}" sibTransId="{D46C69FC-B2FD-43C6-8895-9BF60BD8544D}"/>
    <dgm:cxn modelId="{8724930A-C334-4D64-9161-6F5AE85266EC}" type="presOf" srcId="{6707CF6A-5637-49E4-BABC-BB17F91520EB}" destId="{17FB4056-7038-4138-BB8A-DC372B204F50}" srcOrd="0" destOrd="0" presId="urn:microsoft.com/office/officeart/2005/8/layout/process5"/>
    <dgm:cxn modelId="{B11DAF0F-8087-4906-9076-A62D17A0C972}" type="presOf" srcId="{D1CBD5E5-A23A-4D2C-8B38-1381AE9D4698}" destId="{C3C51702-06C1-4E51-9534-9E274DCC4F48}" srcOrd="0" destOrd="0" presId="urn:microsoft.com/office/officeart/2005/8/layout/process5"/>
    <dgm:cxn modelId="{354BB51B-AEBF-4F68-8927-B5F86AC94DBE}" srcId="{951B2492-DDC1-400D-A56D-C72B4545E25E}" destId="{6707CF6A-5637-49E4-BABC-BB17F91520EB}" srcOrd="3" destOrd="0" parTransId="{577DE257-B147-403B-8E4D-7DA41BF478A2}" sibTransId="{7388B211-A5AD-4E64-A081-B54859A606BB}"/>
    <dgm:cxn modelId="{7DD13627-E29A-40A3-A1AF-125957967725}" type="presOf" srcId="{951B2492-DDC1-400D-A56D-C72B4545E25E}" destId="{0164DC6A-F8D2-452F-BAE6-85C74EC6D063}" srcOrd="0" destOrd="0" presId="urn:microsoft.com/office/officeart/2005/8/layout/process5"/>
    <dgm:cxn modelId="{40204C2E-A85E-4205-9464-17B0996FA3D1}" type="presOf" srcId="{60ABCCFA-4BCE-4298-A286-2EEA6E6C3826}" destId="{B4075961-4E3B-4901-BC15-C161BA16496D}" srcOrd="0" destOrd="1" presId="urn:microsoft.com/office/officeart/2005/8/layout/process5"/>
    <dgm:cxn modelId="{6ABB5B3F-D330-47D4-A2F2-1444FCDD2072}" type="presOf" srcId="{7388B211-A5AD-4E64-A081-B54859A606BB}" destId="{504A4BAB-041B-4653-A1A5-F38B94C31C81}" srcOrd="1" destOrd="0" presId="urn:microsoft.com/office/officeart/2005/8/layout/process5"/>
    <dgm:cxn modelId="{4004ED64-228E-4F01-88CF-1B093A948643}" type="presOf" srcId="{EA77D418-2A9A-47CF-AA57-E21ACC87EBBD}" destId="{00B50E9D-3F2F-4AF1-9D98-D7FB5B683FFE}" srcOrd="0" destOrd="0" presId="urn:microsoft.com/office/officeart/2005/8/layout/process5"/>
    <dgm:cxn modelId="{CD308B46-3CAB-4CAA-BAC1-DDEFB8717561}" srcId="{6707CF6A-5637-49E4-BABC-BB17F91520EB}" destId="{99BF3E05-CE3C-4525-9C46-54E84230C924}" srcOrd="0" destOrd="0" parTransId="{340FDD72-3FDC-4829-8497-EA14F4C698FA}" sibTransId="{FBE41EDA-8737-49C2-9405-685189A6D9EF}"/>
    <dgm:cxn modelId="{18D51649-5F93-497C-86C2-10FDFD9F727C}" srcId="{951B2492-DDC1-400D-A56D-C72B4545E25E}" destId="{02084317-019A-401C-9DD2-1138B8BB0B75}" srcOrd="0" destOrd="0" parTransId="{9AF8FA05-8ABA-4E48-9654-E2BC2351E0F7}" sibTransId="{2AC23AC8-7C41-48BC-9B67-FF6C57DC20A1}"/>
    <dgm:cxn modelId="{B44ABA69-8A5C-40EB-BEE3-D36D1A0DD905}" type="presOf" srcId="{A2024FF7-AC5E-4F3C-A658-A47DE8562F48}" destId="{B02D3C20-1C58-4E9A-8904-43FA1B802BF6}" srcOrd="0" destOrd="1" presId="urn:microsoft.com/office/officeart/2005/8/layout/process5"/>
    <dgm:cxn modelId="{938F7C4A-39F1-4408-AE3B-DDA1FD7C3FA2}" srcId="{951B2492-DDC1-400D-A56D-C72B4545E25E}" destId="{B6581260-A1DC-4F0A-97A1-227B8DB0D98E}" srcOrd="1" destOrd="0" parTransId="{C2246C0E-0274-44CA-ABF7-94546A9A7E98}" sibTransId="{D1CBD5E5-A23A-4D2C-8B38-1381AE9D4698}"/>
    <dgm:cxn modelId="{2EE3906C-76A9-4EF3-8B09-B6B807BF00F5}" srcId="{02084317-019A-401C-9DD2-1138B8BB0B75}" destId="{3F35431E-9D8F-44EF-B9A9-0082773DFA9E}" srcOrd="0" destOrd="0" parTransId="{B72E283C-FBAA-45F3-841B-591EBB91AFF7}" sibTransId="{48ACEDE0-3C77-427C-AE92-F0F1B9D76800}"/>
    <dgm:cxn modelId="{F42E726D-A783-47B1-9680-84115F9A450F}" type="presOf" srcId="{2AC23AC8-7C41-48BC-9B67-FF6C57DC20A1}" destId="{580EF2BD-C464-4588-A99B-4EDBEED1EC7F}" srcOrd="0" destOrd="0" presId="urn:microsoft.com/office/officeart/2005/8/layout/process5"/>
    <dgm:cxn modelId="{B190E56D-8957-433D-A8CF-30EF379EB307}" type="presOf" srcId="{CB93CFF4-742E-47D4-A002-06F4ED58915B}" destId="{17FB4056-7038-4138-BB8A-DC372B204F50}" srcOrd="0" destOrd="2" presId="urn:microsoft.com/office/officeart/2005/8/layout/process5"/>
    <dgm:cxn modelId="{7C803F6E-C7E1-4C6C-B137-1778F37637DC}" srcId="{6707CF6A-5637-49E4-BABC-BB17F91520EB}" destId="{CB93CFF4-742E-47D4-A002-06F4ED58915B}" srcOrd="1" destOrd="0" parTransId="{3A3E3CD2-EB7A-4576-89B6-819438C2E872}" sibTransId="{1C4EC356-4D24-4EAF-9D94-DDD3FC006269}"/>
    <dgm:cxn modelId="{E3F22173-7FE1-4DA5-AC5F-DDA4C69A2E6F}" type="presOf" srcId="{9C906A32-7971-4BAC-B4CB-AF8E777743C4}" destId="{1AAB8005-A451-4B77-8452-18165D34F12F}" srcOrd="1" destOrd="0" presId="urn:microsoft.com/office/officeart/2005/8/layout/process5"/>
    <dgm:cxn modelId="{7AB29455-E1A2-4F72-9C50-B49BEE96C960}" type="presOf" srcId="{00F80F1A-F9F4-47C7-9257-4293F65AF01A}" destId="{00B50E9D-3F2F-4AF1-9D98-D7FB5B683FFE}" srcOrd="0" destOrd="2" presId="urn:microsoft.com/office/officeart/2005/8/layout/process5"/>
    <dgm:cxn modelId="{39229057-5AF1-4636-BFF0-D90C121A750A}" type="presOf" srcId="{52169F1B-791B-4CDE-9DF3-FAC3DCABFA8E}" destId="{9E02BAFC-8327-46F5-A5AD-FE64671F0643}" srcOrd="1" destOrd="0" presId="urn:microsoft.com/office/officeart/2005/8/layout/process5"/>
    <dgm:cxn modelId="{9BFB0458-B574-412E-B9F1-EF99856DC3D6}" srcId="{7489D3A5-BB53-480E-BC78-6EFCA7F7220D}" destId="{60ABCCFA-4BCE-4298-A286-2EEA6E6C3826}" srcOrd="0" destOrd="0" parTransId="{75CC50EF-2CE4-47C2-9A96-725D58C863FF}" sibTransId="{D1AD2565-36C4-44A5-8840-7E62EC32CC88}"/>
    <dgm:cxn modelId="{0FE7E77A-96FD-4B29-901D-1C0200AD2373}" srcId="{951B2492-DDC1-400D-A56D-C72B4545E25E}" destId="{7489D3A5-BB53-480E-BC78-6EFCA7F7220D}" srcOrd="2" destOrd="0" parTransId="{0393EEBA-BF2C-47CA-B7E4-8B30FABBCAE5}" sibTransId="{52169F1B-791B-4CDE-9DF3-FAC3DCABFA8E}"/>
    <dgm:cxn modelId="{B4B66881-D8EE-41D6-8F08-415B34A31EAE}" type="presOf" srcId="{712182FD-D4AD-47BB-814F-04B443C7FE1B}" destId="{00B50E9D-3F2F-4AF1-9D98-D7FB5B683FFE}" srcOrd="0" destOrd="1" presId="urn:microsoft.com/office/officeart/2005/8/layout/process5"/>
    <dgm:cxn modelId="{04817385-A46D-4A86-8C80-B8FD4D82B99B}" srcId="{B6581260-A1DC-4F0A-97A1-227B8DB0D98E}" destId="{A2024FF7-AC5E-4F3C-A658-A47DE8562F48}" srcOrd="0" destOrd="0" parTransId="{30369085-CD0C-4972-9599-03AE8B53A050}" sibTransId="{C61DAA94-471F-41DB-9FF9-CA19E4C6BA38}"/>
    <dgm:cxn modelId="{13ACDF8C-40FC-4D40-AD30-D778A1DF7624}" type="presOf" srcId="{9C906A32-7971-4BAC-B4CB-AF8E777743C4}" destId="{98418A84-6CCA-47CB-973A-C83575ABB92C}" srcOrd="0" destOrd="0" presId="urn:microsoft.com/office/officeart/2005/8/layout/process5"/>
    <dgm:cxn modelId="{EB070598-A551-4A2F-AC2B-B327B1C2E6FF}" type="presOf" srcId="{2AC23AC8-7C41-48BC-9B67-FF6C57DC20A1}" destId="{1BB05659-1490-4425-B9F4-FE6F67F3AF65}" srcOrd="1" destOrd="0" presId="urn:microsoft.com/office/officeart/2005/8/layout/process5"/>
    <dgm:cxn modelId="{382DAC99-DACF-4FB2-BC67-1F4721086474}" srcId="{951B2492-DDC1-400D-A56D-C72B4545E25E}" destId="{EA77D418-2A9A-47CF-AA57-E21ACC87EBBD}" srcOrd="4" destOrd="0" parTransId="{C8941DB6-50F1-4721-A117-01412D8CC5FE}" sibTransId="{9C906A32-7971-4BAC-B4CB-AF8E777743C4}"/>
    <dgm:cxn modelId="{132CDB9D-B5B2-4442-8D2C-ECA88E534CF7}" type="presOf" srcId="{88A7D240-1EC9-4AD0-92AC-5BF2396AAA8B}" destId="{17FB4056-7038-4138-BB8A-DC372B204F50}" srcOrd="0" destOrd="3" presId="urn:microsoft.com/office/officeart/2005/8/layout/process5"/>
    <dgm:cxn modelId="{C98866B1-86D9-45E9-B791-2E0702B0800F}" type="presOf" srcId="{394F0296-F8B9-46C6-A569-9EA8945F3474}" destId="{B02D3C20-1C58-4E9A-8904-43FA1B802BF6}" srcOrd="0" destOrd="2" presId="urn:microsoft.com/office/officeart/2005/8/layout/process5"/>
    <dgm:cxn modelId="{9A82F7B2-DA35-4B97-AEE9-7D60428A623B}" srcId="{951B2492-DDC1-400D-A56D-C72B4545E25E}" destId="{A654846A-2073-4DEC-A9BD-7F1CB5344EB4}" srcOrd="5" destOrd="0" parTransId="{3E918FC5-1CF1-4E57-8312-4EDFCB39FC48}" sibTransId="{78C00662-1C58-44CB-B504-3AABF8702F1F}"/>
    <dgm:cxn modelId="{28180DC7-AA11-4D5F-974F-B22A2A660009}" type="presOf" srcId="{99BF3E05-CE3C-4525-9C46-54E84230C924}" destId="{17FB4056-7038-4138-BB8A-DC372B204F50}" srcOrd="0" destOrd="1" presId="urn:microsoft.com/office/officeart/2005/8/layout/process5"/>
    <dgm:cxn modelId="{C067C2CE-9DCA-44E9-9FAD-B3E04D3AF661}" type="presOf" srcId="{7489D3A5-BB53-480E-BC78-6EFCA7F7220D}" destId="{B4075961-4E3B-4901-BC15-C161BA16496D}" srcOrd="0" destOrd="0" presId="urn:microsoft.com/office/officeart/2005/8/layout/process5"/>
    <dgm:cxn modelId="{1A37D9D2-E759-4464-A43D-A779CDF0852F}" type="presOf" srcId="{02084317-019A-401C-9DD2-1138B8BB0B75}" destId="{B6CD1E97-5C4B-4976-925C-F046CDDB155B}" srcOrd="0" destOrd="0" presId="urn:microsoft.com/office/officeart/2005/8/layout/process5"/>
    <dgm:cxn modelId="{395CF9D4-DE97-4D2F-9A2C-C638C5503ECE}" srcId="{02084317-019A-401C-9DD2-1138B8BB0B75}" destId="{D050B2C2-FE56-4E5C-AE75-4DB477E1C61F}" srcOrd="1" destOrd="0" parTransId="{8CF75BB8-BF64-46ED-87CC-FCF90B31BFD8}" sibTransId="{EAF0ACB9-9DF4-495F-A974-3D07DA7B95A3}"/>
    <dgm:cxn modelId="{10E433D5-35AB-4192-A048-AB79610C7E03}" type="presOf" srcId="{3F35431E-9D8F-44EF-B9A9-0082773DFA9E}" destId="{B6CD1E97-5C4B-4976-925C-F046CDDB155B}" srcOrd="0" destOrd="1" presId="urn:microsoft.com/office/officeart/2005/8/layout/process5"/>
    <dgm:cxn modelId="{DF4608D6-E537-4E03-9854-165AA6C6F406}" type="presOf" srcId="{7388B211-A5AD-4E64-A081-B54859A606BB}" destId="{3302AB6E-A6B3-496B-9383-F88E0866A97F}" srcOrd="0" destOrd="0" presId="urn:microsoft.com/office/officeart/2005/8/layout/process5"/>
    <dgm:cxn modelId="{2E31FADF-2B72-4249-9C82-3CFCF6DAC364}" type="presOf" srcId="{B6581260-A1DC-4F0A-97A1-227B8DB0D98E}" destId="{B02D3C20-1C58-4E9A-8904-43FA1B802BF6}" srcOrd="0" destOrd="0" presId="urn:microsoft.com/office/officeart/2005/8/layout/process5"/>
    <dgm:cxn modelId="{00AE94E0-27C9-43AB-983C-9103586713F7}" type="presOf" srcId="{52169F1B-791B-4CDE-9DF3-FAC3DCABFA8E}" destId="{B2F21C3B-D01E-441E-827D-A51706121333}" srcOrd="0" destOrd="0" presId="urn:microsoft.com/office/officeart/2005/8/layout/process5"/>
    <dgm:cxn modelId="{D6C9D1E6-3911-4CCC-9C67-C98715FA78C7}" srcId="{EA77D418-2A9A-47CF-AA57-E21ACC87EBBD}" destId="{00F80F1A-F9F4-47C7-9257-4293F65AF01A}" srcOrd="1" destOrd="0" parTransId="{7BF4AB22-A252-4747-96E9-4FF631295E1C}" sibTransId="{5CFD76F1-4529-49A2-9186-41AA4A3594AD}"/>
    <dgm:cxn modelId="{B3D342EB-B120-4B7A-B6FF-44446ECE77D9}" type="presOf" srcId="{D050B2C2-FE56-4E5C-AE75-4DB477E1C61F}" destId="{B6CD1E97-5C4B-4976-925C-F046CDDB155B}" srcOrd="0" destOrd="2" presId="urn:microsoft.com/office/officeart/2005/8/layout/process5"/>
    <dgm:cxn modelId="{3F7BA3F4-3252-4999-90F0-A1FE289A77BA}" srcId="{6707CF6A-5637-49E4-BABC-BB17F91520EB}" destId="{88A7D240-1EC9-4AD0-92AC-5BF2396AAA8B}" srcOrd="2" destOrd="0" parTransId="{E89B7C4C-2088-4228-9747-5DF5AF0E7151}" sibTransId="{6F111CE4-C2CA-4229-AF75-8D29FB9D1136}"/>
    <dgm:cxn modelId="{9F0894FA-B15C-4BCE-94FB-5D838BE5E381}" type="presOf" srcId="{A654846A-2073-4DEC-A9BD-7F1CB5344EB4}" destId="{C224B15D-C3C2-4E80-97EB-ACD37C424634}" srcOrd="0" destOrd="0" presId="urn:microsoft.com/office/officeart/2005/8/layout/process5"/>
    <dgm:cxn modelId="{9E3C90AE-CA2D-457E-B999-ABD9FAAB8DDD}" type="presParOf" srcId="{0164DC6A-F8D2-452F-BAE6-85C74EC6D063}" destId="{B6CD1E97-5C4B-4976-925C-F046CDDB155B}" srcOrd="0" destOrd="0" presId="urn:microsoft.com/office/officeart/2005/8/layout/process5"/>
    <dgm:cxn modelId="{2D8543CB-94A6-48A2-B975-11A89E9769E6}" type="presParOf" srcId="{0164DC6A-F8D2-452F-BAE6-85C74EC6D063}" destId="{580EF2BD-C464-4588-A99B-4EDBEED1EC7F}" srcOrd="1" destOrd="0" presId="urn:microsoft.com/office/officeart/2005/8/layout/process5"/>
    <dgm:cxn modelId="{4BBA7673-4EC0-4369-80D5-D0D819EA17B1}" type="presParOf" srcId="{580EF2BD-C464-4588-A99B-4EDBEED1EC7F}" destId="{1BB05659-1490-4425-B9F4-FE6F67F3AF65}" srcOrd="0" destOrd="0" presId="urn:microsoft.com/office/officeart/2005/8/layout/process5"/>
    <dgm:cxn modelId="{697500DB-07D5-4666-BFEB-4FA332F135FF}" type="presParOf" srcId="{0164DC6A-F8D2-452F-BAE6-85C74EC6D063}" destId="{B02D3C20-1C58-4E9A-8904-43FA1B802BF6}" srcOrd="2" destOrd="0" presId="urn:microsoft.com/office/officeart/2005/8/layout/process5"/>
    <dgm:cxn modelId="{17AD5424-3AC5-47D6-903A-CB71332EB605}" type="presParOf" srcId="{0164DC6A-F8D2-452F-BAE6-85C74EC6D063}" destId="{C3C51702-06C1-4E51-9534-9E274DCC4F48}" srcOrd="3" destOrd="0" presId="urn:microsoft.com/office/officeart/2005/8/layout/process5"/>
    <dgm:cxn modelId="{59DC8A77-852D-47BB-BDC2-7FA457207604}" type="presParOf" srcId="{C3C51702-06C1-4E51-9534-9E274DCC4F48}" destId="{EA1FB339-D9D9-4718-9B46-C94640661D36}" srcOrd="0" destOrd="0" presId="urn:microsoft.com/office/officeart/2005/8/layout/process5"/>
    <dgm:cxn modelId="{A9F4836E-CD71-4616-A570-628C16077AF7}" type="presParOf" srcId="{0164DC6A-F8D2-452F-BAE6-85C74EC6D063}" destId="{B4075961-4E3B-4901-BC15-C161BA16496D}" srcOrd="4" destOrd="0" presId="urn:microsoft.com/office/officeart/2005/8/layout/process5"/>
    <dgm:cxn modelId="{D2834E47-0E34-4C19-B2E4-EA7C1B9A49EF}" type="presParOf" srcId="{0164DC6A-F8D2-452F-BAE6-85C74EC6D063}" destId="{B2F21C3B-D01E-441E-827D-A51706121333}" srcOrd="5" destOrd="0" presId="urn:microsoft.com/office/officeart/2005/8/layout/process5"/>
    <dgm:cxn modelId="{D1204A90-8F45-4D72-BBEF-AD064F470D5C}" type="presParOf" srcId="{B2F21C3B-D01E-441E-827D-A51706121333}" destId="{9E02BAFC-8327-46F5-A5AD-FE64671F0643}" srcOrd="0" destOrd="0" presId="urn:microsoft.com/office/officeart/2005/8/layout/process5"/>
    <dgm:cxn modelId="{866912A7-520E-41A3-9842-0D44AAD9FB6E}" type="presParOf" srcId="{0164DC6A-F8D2-452F-BAE6-85C74EC6D063}" destId="{17FB4056-7038-4138-BB8A-DC372B204F50}" srcOrd="6" destOrd="0" presId="urn:microsoft.com/office/officeart/2005/8/layout/process5"/>
    <dgm:cxn modelId="{3D1119F9-1C51-4223-AE0C-306E168B7D38}" type="presParOf" srcId="{0164DC6A-F8D2-452F-BAE6-85C74EC6D063}" destId="{3302AB6E-A6B3-496B-9383-F88E0866A97F}" srcOrd="7" destOrd="0" presId="urn:microsoft.com/office/officeart/2005/8/layout/process5"/>
    <dgm:cxn modelId="{31F861FC-ADC6-4B4B-8BA5-CFC70FBC9EC9}" type="presParOf" srcId="{3302AB6E-A6B3-496B-9383-F88E0866A97F}" destId="{504A4BAB-041B-4653-A1A5-F38B94C31C81}" srcOrd="0" destOrd="0" presId="urn:microsoft.com/office/officeart/2005/8/layout/process5"/>
    <dgm:cxn modelId="{23C5DE62-31F7-4E42-AB8C-8CC3FD134E73}" type="presParOf" srcId="{0164DC6A-F8D2-452F-BAE6-85C74EC6D063}" destId="{00B50E9D-3F2F-4AF1-9D98-D7FB5B683FFE}" srcOrd="8" destOrd="0" presId="urn:microsoft.com/office/officeart/2005/8/layout/process5"/>
    <dgm:cxn modelId="{04E95396-7C4E-4E6F-9CAF-1A4F1EAA491D}" type="presParOf" srcId="{0164DC6A-F8D2-452F-BAE6-85C74EC6D063}" destId="{98418A84-6CCA-47CB-973A-C83575ABB92C}" srcOrd="9" destOrd="0" presId="urn:microsoft.com/office/officeart/2005/8/layout/process5"/>
    <dgm:cxn modelId="{70D8E66B-3668-4FDC-9C8A-EBF865041952}" type="presParOf" srcId="{98418A84-6CCA-47CB-973A-C83575ABB92C}" destId="{1AAB8005-A451-4B77-8452-18165D34F12F}" srcOrd="0" destOrd="0" presId="urn:microsoft.com/office/officeart/2005/8/layout/process5"/>
    <dgm:cxn modelId="{E1A11ADC-20D1-4D3B-B2ED-A1ECF39BD417}" type="presParOf" srcId="{0164DC6A-F8D2-452F-BAE6-85C74EC6D063}" destId="{C224B15D-C3C2-4E80-97EB-ACD37C424634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51B2492-DDC1-400D-A56D-C72B4545E25E}" type="doc">
      <dgm:prSet loTypeId="urn:microsoft.com/office/officeart/2005/8/layout/process5" loCatId="process" qsTypeId="urn:microsoft.com/office/officeart/2005/8/quickstyle/3d3#3" qsCatId="3D" csTypeId="urn:microsoft.com/office/officeart/2005/8/colors/accent1_2#5" csCatId="accent1" phldr="1"/>
      <dgm:spPr/>
      <dgm:t>
        <a:bodyPr/>
        <a:lstStyle/>
        <a:p>
          <a:endParaRPr lang="fr-CA"/>
        </a:p>
      </dgm:t>
    </dgm:pt>
    <dgm:pt modelId="{0C95E7F3-9075-40F2-94DE-97246B0C32DF}">
      <dgm:prSet custT="1"/>
      <dgm:spPr/>
      <dgm:t>
        <a:bodyPr/>
        <a:lstStyle/>
        <a:p>
          <a:r>
            <a:rPr lang="en-CA" sz="1600" dirty="0"/>
            <a:t>6- </a:t>
          </a:r>
          <a:r>
            <a:rPr lang="en-CA" sz="1600" dirty="0" err="1"/>
            <a:t>Réduction</a:t>
          </a:r>
          <a:r>
            <a:rPr lang="en-CA" sz="1600" dirty="0"/>
            <a:t> de pression</a:t>
          </a:r>
          <a:endParaRPr lang="en-CA" sz="1500" dirty="0"/>
        </a:p>
      </dgm:t>
    </dgm:pt>
    <dgm:pt modelId="{CE5913E7-AED0-4DB6-BE05-31A7D1F060B0}" type="parTrans" cxnId="{2867D43B-E5F0-4A2F-A2B8-CB0DE96840AD}">
      <dgm:prSet/>
      <dgm:spPr/>
      <dgm:t>
        <a:bodyPr/>
        <a:lstStyle/>
        <a:p>
          <a:endParaRPr lang="fr-CA"/>
        </a:p>
      </dgm:t>
    </dgm:pt>
    <dgm:pt modelId="{F4BAC346-F22F-470F-AA0E-4BD284B2A472}" type="sibTrans" cxnId="{2867D43B-E5F0-4A2F-A2B8-CB0DE96840AD}">
      <dgm:prSet/>
      <dgm:spPr/>
      <dgm:t>
        <a:bodyPr/>
        <a:lstStyle/>
        <a:p>
          <a:endParaRPr lang="fr-CA"/>
        </a:p>
      </dgm:t>
    </dgm:pt>
    <dgm:pt modelId="{BE4E3641-BBC0-40EE-B6B8-39464A43D1CB}">
      <dgm:prSet custT="1"/>
      <dgm:spPr/>
      <dgm:t>
        <a:bodyPr/>
        <a:lstStyle/>
        <a:p>
          <a:r>
            <a:rPr lang="en-CA" sz="1600" dirty="0"/>
            <a:t>8 - R</a:t>
          </a:r>
          <a:r>
            <a:rPr lang="fr-CA" sz="1600" dirty="0"/>
            <a:t>échauffement </a:t>
          </a:r>
          <a:r>
            <a:rPr lang="en-CA" sz="1600" dirty="0" err="1"/>
            <a:t>en</a:t>
          </a:r>
          <a:r>
            <a:rPr lang="en-CA" sz="1600" dirty="0"/>
            <a:t> après-midi</a:t>
          </a:r>
        </a:p>
      </dgm:t>
    </dgm:pt>
    <dgm:pt modelId="{BD2054EB-9571-4899-B035-6C1854B2667A}" type="parTrans" cxnId="{CFC0C89A-8B01-4696-8BC0-9C0E2D3BB591}">
      <dgm:prSet/>
      <dgm:spPr/>
      <dgm:t>
        <a:bodyPr/>
        <a:lstStyle/>
        <a:p>
          <a:endParaRPr lang="fr-CA"/>
        </a:p>
      </dgm:t>
    </dgm:pt>
    <dgm:pt modelId="{11800BCC-F323-4005-9A26-59C2B5813194}" type="sibTrans" cxnId="{CFC0C89A-8B01-4696-8BC0-9C0E2D3BB591}">
      <dgm:prSet/>
      <dgm:spPr/>
      <dgm:t>
        <a:bodyPr/>
        <a:lstStyle/>
        <a:p>
          <a:endParaRPr lang="fr-CA"/>
        </a:p>
      </dgm:t>
    </dgm:pt>
    <dgm:pt modelId="{1813B5B2-473F-466E-87E3-C9FC021B24D4}">
      <dgm:prSet/>
      <dgm:spPr/>
      <dgm:t>
        <a:bodyPr/>
        <a:lstStyle/>
        <a:p>
          <a:r>
            <a:rPr lang="fr-CA" noProof="0" dirty="0"/>
            <a:t>9 - Réduction des demandes</a:t>
          </a:r>
        </a:p>
      </dgm:t>
    </dgm:pt>
    <dgm:pt modelId="{46D831F3-8835-43C1-B2A1-3E9B755F4152}" type="parTrans" cxnId="{2C69E464-F46B-4E10-9122-8E9FB1799A1F}">
      <dgm:prSet/>
      <dgm:spPr/>
      <dgm:t>
        <a:bodyPr/>
        <a:lstStyle/>
        <a:p>
          <a:endParaRPr lang="fr-CA"/>
        </a:p>
      </dgm:t>
    </dgm:pt>
    <dgm:pt modelId="{B071A647-E983-434C-94B9-5119B0B0A8F4}" type="sibTrans" cxnId="{2C69E464-F46B-4E10-9122-8E9FB1799A1F}">
      <dgm:prSet/>
      <dgm:spPr/>
      <dgm:t>
        <a:bodyPr/>
        <a:lstStyle/>
        <a:p>
          <a:endParaRPr lang="fr-CA"/>
        </a:p>
      </dgm:t>
    </dgm:pt>
    <dgm:pt modelId="{C853F0E6-1A29-4C3A-98FE-11196D33EE10}">
      <dgm:prSet/>
      <dgm:spPr/>
      <dgm:t>
        <a:bodyPr/>
        <a:lstStyle/>
        <a:p>
          <a:r>
            <a:rPr lang="en-CA" dirty="0"/>
            <a:t>10 - Re</a:t>
          </a:r>
          <a:r>
            <a:rPr lang="fr-CA" dirty="0"/>
            <a:t>prise de la capacité à l’usine LSR et des injections TQM</a:t>
          </a:r>
          <a:endParaRPr lang="en-CA" dirty="0"/>
        </a:p>
      </dgm:t>
    </dgm:pt>
    <dgm:pt modelId="{3508CAAD-62A9-418A-BAB8-6769F6B1A744}" type="parTrans" cxnId="{F0F2D443-FDCA-4F30-8EA8-C98E0CABFB6C}">
      <dgm:prSet/>
      <dgm:spPr/>
      <dgm:t>
        <a:bodyPr/>
        <a:lstStyle/>
        <a:p>
          <a:endParaRPr lang="fr-CA"/>
        </a:p>
      </dgm:t>
    </dgm:pt>
    <dgm:pt modelId="{804D330E-72BF-4E5E-8169-EB2894EAE78E}" type="sibTrans" cxnId="{F0F2D443-FDCA-4F30-8EA8-C98E0CABFB6C}">
      <dgm:prSet/>
      <dgm:spPr/>
      <dgm:t>
        <a:bodyPr/>
        <a:lstStyle/>
        <a:p>
          <a:endParaRPr lang="fr-CA"/>
        </a:p>
      </dgm:t>
    </dgm:pt>
    <dgm:pt modelId="{F9496747-636B-487B-91AC-6D31CA9ABC34}">
      <dgm:prSet custT="1"/>
      <dgm:spPr/>
      <dgm:t>
        <a:bodyPr/>
        <a:lstStyle/>
        <a:p>
          <a:r>
            <a:rPr lang="en-CA" sz="1600" dirty="0"/>
            <a:t>11 - R</a:t>
          </a:r>
          <a:r>
            <a:rPr lang="fr-CA" sz="1600" dirty="0"/>
            <a:t>établissement des pressions du réseau de TCPL</a:t>
          </a:r>
          <a:endParaRPr lang="en-CA" sz="1600" dirty="0"/>
        </a:p>
      </dgm:t>
    </dgm:pt>
    <dgm:pt modelId="{B1866CA2-748A-4E2E-8E2D-A0E0EC451047}" type="parTrans" cxnId="{C426419D-0430-4378-81D7-C14B80F8CE19}">
      <dgm:prSet/>
      <dgm:spPr/>
      <dgm:t>
        <a:bodyPr/>
        <a:lstStyle/>
        <a:p>
          <a:endParaRPr lang="fr-CA"/>
        </a:p>
      </dgm:t>
    </dgm:pt>
    <dgm:pt modelId="{5948AF1C-B2A8-4EDF-97CC-A95A3E600C1D}" type="sibTrans" cxnId="{C426419D-0430-4378-81D7-C14B80F8CE19}">
      <dgm:prSet/>
      <dgm:spPr/>
      <dgm:t>
        <a:bodyPr/>
        <a:lstStyle/>
        <a:p>
          <a:endParaRPr lang="fr-CA"/>
        </a:p>
      </dgm:t>
    </dgm:pt>
    <dgm:pt modelId="{96503E83-1C41-42B1-AF15-9519A115E402}">
      <dgm:prSet/>
      <dgm:spPr/>
      <dgm:t>
        <a:bodyPr/>
        <a:lstStyle/>
        <a:p>
          <a:r>
            <a:rPr lang="fr-CA" sz="1200" dirty="0"/>
            <a:t>Saint-Jérôme</a:t>
          </a:r>
          <a:endParaRPr lang="en-CA" sz="1200" dirty="0"/>
        </a:p>
      </dgm:t>
    </dgm:pt>
    <dgm:pt modelId="{4C3149E1-F1E8-41D5-B437-27055F581C02}" type="parTrans" cxnId="{EC79CC80-899C-40E6-ADCC-48FA58B4FFEB}">
      <dgm:prSet/>
      <dgm:spPr/>
      <dgm:t>
        <a:bodyPr/>
        <a:lstStyle/>
        <a:p>
          <a:endParaRPr lang="fr-CA"/>
        </a:p>
      </dgm:t>
    </dgm:pt>
    <dgm:pt modelId="{30B7B764-032B-46D9-9C85-E31944AC8B7C}" type="sibTrans" cxnId="{EC79CC80-899C-40E6-ADCC-48FA58B4FFEB}">
      <dgm:prSet/>
      <dgm:spPr/>
      <dgm:t>
        <a:bodyPr/>
        <a:lstStyle/>
        <a:p>
          <a:endParaRPr lang="fr-CA"/>
        </a:p>
      </dgm:t>
    </dgm:pt>
    <dgm:pt modelId="{F779F1FA-03E2-4BA7-A0AE-4E7B7C8277C3}">
      <dgm:prSet/>
      <dgm:spPr/>
      <dgm:t>
        <a:bodyPr/>
        <a:lstStyle/>
        <a:p>
          <a:r>
            <a:rPr lang="fr-CA" sz="1200" dirty="0"/>
            <a:t>Ville de Québec.</a:t>
          </a:r>
          <a:endParaRPr lang="en-CA" sz="1200" dirty="0"/>
        </a:p>
      </dgm:t>
    </dgm:pt>
    <dgm:pt modelId="{D5BCAB4A-6A23-4B50-BEFF-F5F587664AB5}" type="parTrans" cxnId="{D8A4AEF5-C0EE-4A42-B5A3-760A8D6ABA50}">
      <dgm:prSet/>
      <dgm:spPr/>
      <dgm:t>
        <a:bodyPr/>
        <a:lstStyle/>
        <a:p>
          <a:endParaRPr lang="fr-CA"/>
        </a:p>
      </dgm:t>
    </dgm:pt>
    <dgm:pt modelId="{95F73809-935F-41FB-8300-EA8D3D41EBD8}" type="sibTrans" cxnId="{D8A4AEF5-C0EE-4A42-B5A3-760A8D6ABA50}">
      <dgm:prSet/>
      <dgm:spPr/>
      <dgm:t>
        <a:bodyPr/>
        <a:lstStyle/>
        <a:p>
          <a:endParaRPr lang="fr-CA"/>
        </a:p>
      </dgm:t>
    </dgm:pt>
    <dgm:pt modelId="{3935E09B-3D2C-4E9E-BC00-09622D1726E6}">
      <dgm:prSet/>
      <dgm:spPr/>
      <dgm:t>
        <a:bodyPr/>
        <a:lstStyle/>
        <a:p>
          <a:r>
            <a:rPr lang="fr-CA" sz="1200"/>
            <a:t>à partir de la nuit jusqu’en après-midi le lendemain du 4 février</a:t>
          </a:r>
          <a:endParaRPr lang="en-CA" sz="1200" dirty="0"/>
        </a:p>
      </dgm:t>
    </dgm:pt>
    <dgm:pt modelId="{2DBD5F31-98B8-4FC4-BB18-8EC591E4A3A2}" type="parTrans" cxnId="{97D2838D-F1D3-4CD7-9E7D-898AC8520265}">
      <dgm:prSet/>
      <dgm:spPr/>
      <dgm:t>
        <a:bodyPr/>
        <a:lstStyle/>
        <a:p>
          <a:endParaRPr lang="fr-CA"/>
        </a:p>
      </dgm:t>
    </dgm:pt>
    <dgm:pt modelId="{A50425B2-DA8E-4D87-8310-304AE4C170DA}" type="sibTrans" cxnId="{97D2838D-F1D3-4CD7-9E7D-898AC8520265}">
      <dgm:prSet/>
      <dgm:spPr/>
      <dgm:t>
        <a:bodyPr/>
        <a:lstStyle/>
        <a:p>
          <a:endParaRPr lang="fr-CA"/>
        </a:p>
      </dgm:t>
    </dgm:pt>
    <dgm:pt modelId="{B3C868E0-3FEF-4BBA-932A-BCEE35315CEA}">
      <dgm:prSet custT="1"/>
      <dgm:spPr/>
      <dgm:t>
        <a:bodyPr/>
        <a:lstStyle/>
        <a:p>
          <a:r>
            <a:rPr lang="fr-CA" sz="1600" noProof="0" dirty="0"/>
            <a:t>7 -</a:t>
          </a:r>
          <a:r>
            <a:rPr lang="fr-CA" sz="1600" dirty="0"/>
            <a:t> Niveaux inférieurs aux seuils minimaux garantis</a:t>
          </a:r>
          <a:endParaRPr lang="en-CA" sz="1600" dirty="0"/>
        </a:p>
      </dgm:t>
    </dgm:pt>
    <dgm:pt modelId="{053FD28A-52FC-4077-A050-49D1C4511A9D}" type="parTrans" cxnId="{886FAE77-3767-49D0-8AAA-3DF45D4701BE}">
      <dgm:prSet/>
      <dgm:spPr/>
      <dgm:t>
        <a:bodyPr/>
        <a:lstStyle/>
        <a:p>
          <a:endParaRPr lang="fr-CA"/>
        </a:p>
      </dgm:t>
    </dgm:pt>
    <dgm:pt modelId="{DD525F79-FAAE-469C-AFF7-78CAE9EACE3C}" type="sibTrans" cxnId="{886FAE77-3767-49D0-8AAA-3DF45D4701BE}">
      <dgm:prSet/>
      <dgm:spPr/>
      <dgm:t>
        <a:bodyPr/>
        <a:lstStyle/>
        <a:p>
          <a:endParaRPr lang="fr-CA"/>
        </a:p>
      </dgm:t>
    </dgm:pt>
    <dgm:pt modelId="{17DA05D2-A945-42C4-A5C2-677718F79E43}" type="pres">
      <dgm:prSet presAssocID="{951B2492-DDC1-400D-A56D-C72B4545E25E}" presName="diagram" presStyleCnt="0">
        <dgm:presLayoutVars>
          <dgm:dir/>
          <dgm:resizeHandles val="exact"/>
        </dgm:presLayoutVars>
      </dgm:prSet>
      <dgm:spPr/>
    </dgm:pt>
    <dgm:pt modelId="{557BE540-7BF3-4413-8612-BA24BCD2732A}" type="pres">
      <dgm:prSet presAssocID="{0C95E7F3-9075-40F2-94DE-97246B0C32DF}" presName="node" presStyleLbl="node1" presStyleIdx="0" presStyleCnt="6">
        <dgm:presLayoutVars>
          <dgm:bulletEnabled val="1"/>
        </dgm:presLayoutVars>
      </dgm:prSet>
      <dgm:spPr/>
    </dgm:pt>
    <dgm:pt modelId="{94293AC1-44C2-4D1C-9351-403B55BCFADE}" type="pres">
      <dgm:prSet presAssocID="{F4BAC346-F22F-470F-AA0E-4BD284B2A472}" presName="sibTrans" presStyleLbl="sibTrans2D1" presStyleIdx="0" presStyleCnt="5"/>
      <dgm:spPr/>
    </dgm:pt>
    <dgm:pt modelId="{86BBB613-3337-47E4-AD5A-96E19A093088}" type="pres">
      <dgm:prSet presAssocID="{F4BAC346-F22F-470F-AA0E-4BD284B2A472}" presName="connectorText" presStyleLbl="sibTrans2D1" presStyleIdx="0" presStyleCnt="5"/>
      <dgm:spPr/>
    </dgm:pt>
    <dgm:pt modelId="{59107728-B50B-4DBE-A8AF-A2DE04A473F0}" type="pres">
      <dgm:prSet presAssocID="{B3C868E0-3FEF-4BBA-932A-BCEE35315CEA}" presName="node" presStyleLbl="node1" presStyleIdx="1" presStyleCnt="6">
        <dgm:presLayoutVars>
          <dgm:bulletEnabled val="1"/>
        </dgm:presLayoutVars>
      </dgm:prSet>
      <dgm:spPr/>
    </dgm:pt>
    <dgm:pt modelId="{007D3CAD-7A10-4B9D-BD80-C9E4E40DD517}" type="pres">
      <dgm:prSet presAssocID="{DD525F79-FAAE-469C-AFF7-78CAE9EACE3C}" presName="sibTrans" presStyleLbl="sibTrans2D1" presStyleIdx="1" presStyleCnt="5"/>
      <dgm:spPr/>
    </dgm:pt>
    <dgm:pt modelId="{02C2CAA2-47D8-44B6-AD24-545A4C0B1E67}" type="pres">
      <dgm:prSet presAssocID="{DD525F79-FAAE-469C-AFF7-78CAE9EACE3C}" presName="connectorText" presStyleLbl="sibTrans2D1" presStyleIdx="1" presStyleCnt="5"/>
      <dgm:spPr/>
    </dgm:pt>
    <dgm:pt modelId="{620454DD-785D-45A7-A421-6AE2F37C8ACD}" type="pres">
      <dgm:prSet presAssocID="{BE4E3641-BBC0-40EE-B6B8-39464A43D1CB}" presName="node" presStyleLbl="node1" presStyleIdx="2" presStyleCnt="6">
        <dgm:presLayoutVars>
          <dgm:bulletEnabled val="1"/>
        </dgm:presLayoutVars>
      </dgm:prSet>
      <dgm:spPr/>
    </dgm:pt>
    <dgm:pt modelId="{1CCDDE81-14CE-433C-B674-C0D7FE826FC2}" type="pres">
      <dgm:prSet presAssocID="{11800BCC-F323-4005-9A26-59C2B5813194}" presName="sibTrans" presStyleLbl="sibTrans2D1" presStyleIdx="2" presStyleCnt="5"/>
      <dgm:spPr/>
    </dgm:pt>
    <dgm:pt modelId="{6F7F97FE-20A6-480D-9697-0CE40F9BC0C0}" type="pres">
      <dgm:prSet presAssocID="{11800BCC-F323-4005-9A26-59C2B5813194}" presName="connectorText" presStyleLbl="sibTrans2D1" presStyleIdx="2" presStyleCnt="5"/>
      <dgm:spPr/>
    </dgm:pt>
    <dgm:pt modelId="{0DDFF46E-CF44-42A8-BDFE-F148B42F481E}" type="pres">
      <dgm:prSet presAssocID="{1813B5B2-473F-466E-87E3-C9FC021B24D4}" presName="node" presStyleLbl="node1" presStyleIdx="3" presStyleCnt="6">
        <dgm:presLayoutVars>
          <dgm:bulletEnabled val="1"/>
        </dgm:presLayoutVars>
      </dgm:prSet>
      <dgm:spPr/>
    </dgm:pt>
    <dgm:pt modelId="{3DA5CB35-C110-4120-BA19-6DDE4B5AB9AD}" type="pres">
      <dgm:prSet presAssocID="{B071A647-E983-434C-94B9-5119B0B0A8F4}" presName="sibTrans" presStyleLbl="sibTrans2D1" presStyleIdx="3" presStyleCnt="5"/>
      <dgm:spPr/>
    </dgm:pt>
    <dgm:pt modelId="{5661D219-1ED3-4197-86F9-C4B6DA995809}" type="pres">
      <dgm:prSet presAssocID="{B071A647-E983-434C-94B9-5119B0B0A8F4}" presName="connectorText" presStyleLbl="sibTrans2D1" presStyleIdx="3" presStyleCnt="5"/>
      <dgm:spPr/>
    </dgm:pt>
    <dgm:pt modelId="{001509B8-1732-4920-8572-C90311872528}" type="pres">
      <dgm:prSet presAssocID="{C853F0E6-1A29-4C3A-98FE-11196D33EE10}" presName="node" presStyleLbl="node1" presStyleIdx="4" presStyleCnt="6">
        <dgm:presLayoutVars>
          <dgm:bulletEnabled val="1"/>
        </dgm:presLayoutVars>
      </dgm:prSet>
      <dgm:spPr/>
    </dgm:pt>
    <dgm:pt modelId="{9D5F330A-8733-4ABB-B303-E6A1C76AEB0B}" type="pres">
      <dgm:prSet presAssocID="{804D330E-72BF-4E5E-8169-EB2894EAE78E}" presName="sibTrans" presStyleLbl="sibTrans2D1" presStyleIdx="4" presStyleCnt="5"/>
      <dgm:spPr/>
    </dgm:pt>
    <dgm:pt modelId="{9D96EBCE-F8E8-44B1-80A8-B157C1A8ED69}" type="pres">
      <dgm:prSet presAssocID="{804D330E-72BF-4E5E-8169-EB2894EAE78E}" presName="connectorText" presStyleLbl="sibTrans2D1" presStyleIdx="4" presStyleCnt="5"/>
      <dgm:spPr/>
    </dgm:pt>
    <dgm:pt modelId="{9DDCEAED-2A46-43C7-83B1-87E0E2BB196B}" type="pres">
      <dgm:prSet presAssocID="{F9496747-636B-487B-91AC-6D31CA9ABC34}" presName="node" presStyleLbl="node1" presStyleIdx="5" presStyleCnt="6">
        <dgm:presLayoutVars>
          <dgm:bulletEnabled val="1"/>
        </dgm:presLayoutVars>
      </dgm:prSet>
      <dgm:spPr/>
    </dgm:pt>
  </dgm:ptLst>
  <dgm:cxnLst>
    <dgm:cxn modelId="{0F9DB611-49A3-4E47-85D1-5E3788D75DAA}" type="presOf" srcId="{F4BAC346-F22F-470F-AA0E-4BD284B2A472}" destId="{86BBB613-3337-47E4-AD5A-96E19A093088}" srcOrd="1" destOrd="0" presId="urn:microsoft.com/office/officeart/2005/8/layout/process5"/>
    <dgm:cxn modelId="{4F0D6F17-A4A9-4DE4-8C89-7F14205FFFE4}" type="presOf" srcId="{3935E09B-3D2C-4E9E-BC00-09622D1726E6}" destId="{9DDCEAED-2A46-43C7-83B1-87E0E2BB196B}" srcOrd="0" destOrd="1" presId="urn:microsoft.com/office/officeart/2005/8/layout/process5"/>
    <dgm:cxn modelId="{6EB7AB1C-D490-4B6A-B402-ADE46020A6B5}" type="presOf" srcId="{B071A647-E983-434C-94B9-5119B0B0A8F4}" destId="{5661D219-1ED3-4197-86F9-C4B6DA995809}" srcOrd="1" destOrd="0" presId="urn:microsoft.com/office/officeart/2005/8/layout/process5"/>
    <dgm:cxn modelId="{2B2A1A20-95FA-4206-A761-A01726E88636}" type="presOf" srcId="{DD525F79-FAAE-469C-AFF7-78CAE9EACE3C}" destId="{02C2CAA2-47D8-44B6-AD24-545A4C0B1E67}" srcOrd="1" destOrd="0" presId="urn:microsoft.com/office/officeart/2005/8/layout/process5"/>
    <dgm:cxn modelId="{6E271130-2E3B-4CBF-B115-5F2D3FC9376E}" type="presOf" srcId="{BE4E3641-BBC0-40EE-B6B8-39464A43D1CB}" destId="{620454DD-785D-45A7-A421-6AE2F37C8ACD}" srcOrd="0" destOrd="0" presId="urn:microsoft.com/office/officeart/2005/8/layout/process5"/>
    <dgm:cxn modelId="{A3F45832-C563-4D05-8705-DC4361A2B451}" type="presOf" srcId="{F779F1FA-03E2-4BA7-A0AE-4E7B7C8277C3}" destId="{59107728-B50B-4DBE-A8AF-A2DE04A473F0}" srcOrd="0" destOrd="2" presId="urn:microsoft.com/office/officeart/2005/8/layout/process5"/>
    <dgm:cxn modelId="{A775933B-AB0D-4CF4-BB40-232F30904729}" type="presOf" srcId="{B071A647-E983-434C-94B9-5119B0B0A8F4}" destId="{3DA5CB35-C110-4120-BA19-6DDE4B5AB9AD}" srcOrd="0" destOrd="0" presId="urn:microsoft.com/office/officeart/2005/8/layout/process5"/>
    <dgm:cxn modelId="{2867D43B-E5F0-4A2F-A2B8-CB0DE96840AD}" srcId="{951B2492-DDC1-400D-A56D-C72B4545E25E}" destId="{0C95E7F3-9075-40F2-94DE-97246B0C32DF}" srcOrd="0" destOrd="0" parTransId="{CE5913E7-AED0-4DB6-BE05-31A7D1F060B0}" sibTransId="{F4BAC346-F22F-470F-AA0E-4BD284B2A472}"/>
    <dgm:cxn modelId="{F149725C-39FD-4AB7-9176-1F73C2177EEC}" type="presOf" srcId="{C853F0E6-1A29-4C3A-98FE-11196D33EE10}" destId="{001509B8-1732-4920-8572-C90311872528}" srcOrd="0" destOrd="0" presId="urn:microsoft.com/office/officeart/2005/8/layout/process5"/>
    <dgm:cxn modelId="{F0F2D443-FDCA-4F30-8EA8-C98E0CABFB6C}" srcId="{951B2492-DDC1-400D-A56D-C72B4545E25E}" destId="{C853F0E6-1A29-4C3A-98FE-11196D33EE10}" srcOrd="4" destOrd="0" parTransId="{3508CAAD-62A9-418A-BAB8-6769F6B1A744}" sibTransId="{804D330E-72BF-4E5E-8169-EB2894EAE78E}"/>
    <dgm:cxn modelId="{2C69E464-F46B-4E10-9122-8E9FB1799A1F}" srcId="{951B2492-DDC1-400D-A56D-C72B4545E25E}" destId="{1813B5B2-473F-466E-87E3-C9FC021B24D4}" srcOrd="3" destOrd="0" parTransId="{46D831F3-8835-43C1-B2A1-3E9B755F4152}" sibTransId="{B071A647-E983-434C-94B9-5119B0B0A8F4}"/>
    <dgm:cxn modelId="{E8E47A4C-5B6D-4299-B3A2-3F99ED75927F}" type="presOf" srcId="{B3C868E0-3FEF-4BBA-932A-BCEE35315CEA}" destId="{59107728-B50B-4DBE-A8AF-A2DE04A473F0}" srcOrd="0" destOrd="0" presId="urn:microsoft.com/office/officeart/2005/8/layout/process5"/>
    <dgm:cxn modelId="{7B6BA46C-667C-407F-B752-97B4FF717CC4}" type="presOf" srcId="{804D330E-72BF-4E5E-8169-EB2894EAE78E}" destId="{9D96EBCE-F8E8-44B1-80A8-B157C1A8ED69}" srcOrd="1" destOrd="0" presId="urn:microsoft.com/office/officeart/2005/8/layout/process5"/>
    <dgm:cxn modelId="{626D9575-435D-481B-B5EC-E23B91EB1050}" type="presOf" srcId="{951B2492-DDC1-400D-A56D-C72B4545E25E}" destId="{17DA05D2-A945-42C4-A5C2-677718F79E43}" srcOrd="0" destOrd="0" presId="urn:microsoft.com/office/officeart/2005/8/layout/process5"/>
    <dgm:cxn modelId="{EB0F9E76-8C34-4E8F-BF9B-15106BD7D834}" type="presOf" srcId="{1813B5B2-473F-466E-87E3-C9FC021B24D4}" destId="{0DDFF46E-CF44-42A8-BDFE-F148B42F481E}" srcOrd="0" destOrd="0" presId="urn:microsoft.com/office/officeart/2005/8/layout/process5"/>
    <dgm:cxn modelId="{886FAE77-3767-49D0-8AAA-3DF45D4701BE}" srcId="{951B2492-DDC1-400D-A56D-C72B4545E25E}" destId="{B3C868E0-3FEF-4BBA-932A-BCEE35315CEA}" srcOrd="1" destOrd="0" parTransId="{053FD28A-52FC-4077-A050-49D1C4511A9D}" sibTransId="{DD525F79-FAAE-469C-AFF7-78CAE9EACE3C}"/>
    <dgm:cxn modelId="{A606AA7C-33D7-4A57-8EBD-2C74101D5F46}" type="presOf" srcId="{804D330E-72BF-4E5E-8169-EB2894EAE78E}" destId="{9D5F330A-8733-4ABB-B303-E6A1C76AEB0B}" srcOrd="0" destOrd="0" presId="urn:microsoft.com/office/officeart/2005/8/layout/process5"/>
    <dgm:cxn modelId="{EC79CC80-899C-40E6-ADCC-48FA58B4FFEB}" srcId="{B3C868E0-3FEF-4BBA-932A-BCEE35315CEA}" destId="{96503E83-1C41-42B1-AF15-9519A115E402}" srcOrd="0" destOrd="0" parTransId="{4C3149E1-F1E8-41D5-B437-27055F581C02}" sibTransId="{30B7B764-032B-46D9-9C85-E31944AC8B7C}"/>
    <dgm:cxn modelId="{9B9D7782-C55E-484F-86F9-BECC23BCFC19}" type="presOf" srcId="{F4BAC346-F22F-470F-AA0E-4BD284B2A472}" destId="{94293AC1-44C2-4D1C-9351-403B55BCFADE}" srcOrd="0" destOrd="0" presId="urn:microsoft.com/office/officeart/2005/8/layout/process5"/>
    <dgm:cxn modelId="{97D2838D-F1D3-4CD7-9E7D-898AC8520265}" srcId="{F9496747-636B-487B-91AC-6D31CA9ABC34}" destId="{3935E09B-3D2C-4E9E-BC00-09622D1726E6}" srcOrd="0" destOrd="0" parTransId="{2DBD5F31-98B8-4FC4-BB18-8EC591E4A3A2}" sibTransId="{A50425B2-DA8E-4D87-8310-304AE4C170DA}"/>
    <dgm:cxn modelId="{EA08C493-032C-4B7E-A4A8-2C18F8C7D06F}" type="presOf" srcId="{11800BCC-F323-4005-9A26-59C2B5813194}" destId="{1CCDDE81-14CE-433C-B674-C0D7FE826FC2}" srcOrd="0" destOrd="0" presId="urn:microsoft.com/office/officeart/2005/8/layout/process5"/>
    <dgm:cxn modelId="{CFC0C89A-8B01-4696-8BC0-9C0E2D3BB591}" srcId="{951B2492-DDC1-400D-A56D-C72B4545E25E}" destId="{BE4E3641-BBC0-40EE-B6B8-39464A43D1CB}" srcOrd="2" destOrd="0" parTransId="{BD2054EB-9571-4899-B035-6C1854B2667A}" sibTransId="{11800BCC-F323-4005-9A26-59C2B5813194}"/>
    <dgm:cxn modelId="{C426419D-0430-4378-81D7-C14B80F8CE19}" srcId="{951B2492-DDC1-400D-A56D-C72B4545E25E}" destId="{F9496747-636B-487B-91AC-6D31CA9ABC34}" srcOrd="5" destOrd="0" parTransId="{B1866CA2-748A-4E2E-8E2D-A0E0EC451047}" sibTransId="{5948AF1C-B2A8-4EDF-97CC-A95A3E600C1D}"/>
    <dgm:cxn modelId="{F799A3B9-A4FF-4C90-8B8C-05BC95790B37}" type="presOf" srcId="{F9496747-636B-487B-91AC-6D31CA9ABC34}" destId="{9DDCEAED-2A46-43C7-83B1-87E0E2BB196B}" srcOrd="0" destOrd="0" presId="urn:microsoft.com/office/officeart/2005/8/layout/process5"/>
    <dgm:cxn modelId="{57BA4ABC-D9D0-4554-9A3B-F08574F28C20}" type="presOf" srcId="{96503E83-1C41-42B1-AF15-9519A115E402}" destId="{59107728-B50B-4DBE-A8AF-A2DE04A473F0}" srcOrd="0" destOrd="1" presId="urn:microsoft.com/office/officeart/2005/8/layout/process5"/>
    <dgm:cxn modelId="{52DDA6C5-0BE1-4E88-BE6A-AC4AFE75E1CF}" type="presOf" srcId="{0C95E7F3-9075-40F2-94DE-97246B0C32DF}" destId="{557BE540-7BF3-4413-8612-BA24BCD2732A}" srcOrd="0" destOrd="0" presId="urn:microsoft.com/office/officeart/2005/8/layout/process5"/>
    <dgm:cxn modelId="{932A15CB-C35B-43B3-8054-DDBE1D78526F}" type="presOf" srcId="{DD525F79-FAAE-469C-AFF7-78CAE9EACE3C}" destId="{007D3CAD-7A10-4B9D-BD80-C9E4E40DD517}" srcOrd="0" destOrd="0" presId="urn:microsoft.com/office/officeart/2005/8/layout/process5"/>
    <dgm:cxn modelId="{9ED310EA-9D52-4813-BE59-4712EDB6B9A1}" type="presOf" srcId="{11800BCC-F323-4005-9A26-59C2B5813194}" destId="{6F7F97FE-20A6-480D-9697-0CE40F9BC0C0}" srcOrd="1" destOrd="0" presId="urn:microsoft.com/office/officeart/2005/8/layout/process5"/>
    <dgm:cxn modelId="{D8A4AEF5-C0EE-4A42-B5A3-760A8D6ABA50}" srcId="{B3C868E0-3FEF-4BBA-932A-BCEE35315CEA}" destId="{F779F1FA-03E2-4BA7-A0AE-4E7B7C8277C3}" srcOrd="1" destOrd="0" parTransId="{D5BCAB4A-6A23-4B50-BEFF-F5F587664AB5}" sibTransId="{95F73809-935F-41FB-8300-EA8D3D41EBD8}"/>
    <dgm:cxn modelId="{A18E1F89-335A-4AA8-B3A7-7E78E8433679}" type="presParOf" srcId="{17DA05D2-A945-42C4-A5C2-677718F79E43}" destId="{557BE540-7BF3-4413-8612-BA24BCD2732A}" srcOrd="0" destOrd="0" presId="urn:microsoft.com/office/officeart/2005/8/layout/process5"/>
    <dgm:cxn modelId="{CDC7D992-2954-40A4-82F9-CB76E2017912}" type="presParOf" srcId="{17DA05D2-A945-42C4-A5C2-677718F79E43}" destId="{94293AC1-44C2-4D1C-9351-403B55BCFADE}" srcOrd="1" destOrd="0" presId="urn:microsoft.com/office/officeart/2005/8/layout/process5"/>
    <dgm:cxn modelId="{5D0756DF-A19B-47E1-B4CD-40C31E007E4C}" type="presParOf" srcId="{94293AC1-44C2-4D1C-9351-403B55BCFADE}" destId="{86BBB613-3337-47E4-AD5A-96E19A093088}" srcOrd="0" destOrd="0" presId="urn:microsoft.com/office/officeart/2005/8/layout/process5"/>
    <dgm:cxn modelId="{5F953433-35EC-4D0D-8A5F-CF06321267C3}" type="presParOf" srcId="{17DA05D2-A945-42C4-A5C2-677718F79E43}" destId="{59107728-B50B-4DBE-A8AF-A2DE04A473F0}" srcOrd="2" destOrd="0" presId="urn:microsoft.com/office/officeart/2005/8/layout/process5"/>
    <dgm:cxn modelId="{067C35E2-31AD-4E84-87FA-11973E8FCAE8}" type="presParOf" srcId="{17DA05D2-A945-42C4-A5C2-677718F79E43}" destId="{007D3CAD-7A10-4B9D-BD80-C9E4E40DD517}" srcOrd="3" destOrd="0" presId="urn:microsoft.com/office/officeart/2005/8/layout/process5"/>
    <dgm:cxn modelId="{FC1AA5CF-028F-42C5-9AE7-BCDF4BE5F57D}" type="presParOf" srcId="{007D3CAD-7A10-4B9D-BD80-C9E4E40DD517}" destId="{02C2CAA2-47D8-44B6-AD24-545A4C0B1E67}" srcOrd="0" destOrd="0" presId="urn:microsoft.com/office/officeart/2005/8/layout/process5"/>
    <dgm:cxn modelId="{E99C6187-4CD7-4AEC-9D2A-30F0FA484DDF}" type="presParOf" srcId="{17DA05D2-A945-42C4-A5C2-677718F79E43}" destId="{620454DD-785D-45A7-A421-6AE2F37C8ACD}" srcOrd="4" destOrd="0" presId="urn:microsoft.com/office/officeart/2005/8/layout/process5"/>
    <dgm:cxn modelId="{556E1B3B-38FA-4412-A012-614185882BC4}" type="presParOf" srcId="{17DA05D2-A945-42C4-A5C2-677718F79E43}" destId="{1CCDDE81-14CE-433C-B674-C0D7FE826FC2}" srcOrd="5" destOrd="0" presId="urn:microsoft.com/office/officeart/2005/8/layout/process5"/>
    <dgm:cxn modelId="{5438C003-2FAB-4B1E-A4A5-909A176608F4}" type="presParOf" srcId="{1CCDDE81-14CE-433C-B674-C0D7FE826FC2}" destId="{6F7F97FE-20A6-480D-9697-0CE40F9BC0C0}" srcOrd="0" destOrd="0" presId="urn:microsoft.com/office/officeart/2005/8/layout/process5"/>
    <dgm:cxn modelId="{559ADDEF-650B-43F9-B598-2535264DE905}" type="presParOf" srcId="{17DA05D2-A945-42C4-A5C2-677718F79E43}" destId="{0DDFF46E-CF44-42A8-BDFE-F148B42F481E}" srcOrd="6" destOrd="0" presId="urn:microsoft.com/office/officeart/2005/8/layout/process5"/>
    <dgm:cxn modelId="{72645915-DAA4-473C-A27F-7D6B64E748E3}" type="presParOf" srcId="{17DA05D2-A945-42C4-A5C2-677718F79E43}" destId="{3DA5CB35-C110-4120-BA19-6DDE4B5AB9AD}" srcOrd="7" destOrd="0" presId="urn:microsoft.com/office/officeart/2005/8/layout/process5"/>
    <dgm:cxn modelId="{4B8B707C-D3E0-46EF-A694-2957804EA313}" type="presParOf" srcId="{3DA5CB35-C110-4120-BA19-6DDE4B5AB9AD}" destId="{5661D219-1ED3-4197-86F9-C4B6DA995809}" srcOrd="0" destOrd="0" presId="urn:microsoft.com/office/officeart/2005/8/layout/process5"/>
    <dgm:cxn modelId="{832B073E-D5D2-4507-9CD8-BF43BA4A8DB4}" type="presParOf" srcId="{17DA05D2-A945-42C4-A5C2-677718F79E43}" destId="{001509B8-1732-4920-8572-C90311872528}" srcOrd="8" destOrd="0" presId="urn:microsoft.com/office/officeart/2005/8/layout/process5"/>
    <dgm:cxn modelId="{662A0CCA-9F74-4476-BC40-1C6E60829F50}" type="presParOf" srcId="{17DA05D2-A945-42C4-A5C2-677718F79E43}" destId="{9D5F330A-8733-4ABB-B303-E6A1C76AEB0B}" srcOrd="9" destOrd="0" presId="urn:microsoft.com/office/officeart/2005/8/layout/process5"/>
    <dgm:cxn modelId="{36C020B8-A151-4D5B-878C-7E589868ACA9}" type="presParOf" srcId="{9D5F330A-8733-4ABB-B303-E6A1C76AEB0B}" destId="{9D96EBCE-F8E8-44B1-80A8-B157C1A8ED69}" srcOrd="0" destOrd="0" presId="urn:microsoft.com/office/officeart/2005/8/layout/process5"/>
    <dgm:cxn modelId="{1DACC8C8-1D53-4798-8EBA-D6EDF5440441}" type="presParOf" srcId="{17DA05D2-A945-42C4-A5C2-677718F79E43}" destId="{9DDCEAED-2A46-43C7-83B1-87E0E2BB196B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B630AE9-44BF-47E4-B4C2-933B47547F1A}" type="doc">
      <dgm:prSet loTypeId="urn:microsoft.com/office/officeart/2005/8/layout/vList2" loCatId="list" qsTypeId="urn:microsoft.com/office/officeart/2005/8/quickstyle/3d1#2" qsCatId="3D" csTypeId="urn:microsoft.com/office/officeart/2005/8/colors/accent1_2#6" csCatId="accent1" phldr="1"/>
      <dgm:spPr/>
      <dgm:t>
        <a:bodyPr/>
        <a:lstStyle/>
        <a:p>
          <a:endParaRPr lang="fr-CA"/>
        </a:p>
      </dgm:t>
    </dgm:pt>
    <dgm:pt modelId="{BCDCE0C8-BABE-4968-851C-EA1A34273791}">
      <dgm:prSet/>
      <dgm:spPr/>
      <dgm:t>
        <a:bodyPr/>
        <a:lstStyle/>
        <a:p>
          <a:r>
            <a:rPr lang="fr-CA" dirty="0"/>
            <a:t>Condition générale d’opération de TQM : 7 067 kPa, 24 po </a:t>
          </a:r>
          <a:r>
            <a:rPr lang="fr-CA" baseline="30000" dirty="0"/>
            <a:t>1</a:t>
          </a:r>
          <a:endParaRPr lang="fr-CA" dirty="0"/>
        </a:p>
      </dgm:t>
    </dgm:pt>
    <dgm:pt modelId="{CBA4E68A-F057-4A13-9251-AB0F67095751}" type="parTrans" cxnId="{F00632D9-39F9-45EE-BB0D-A52AC54DEA08}">
      <dgm:prSet/>
      <dgm:spPr/>
      <dgm:t>
        <a:bodyPr/>
        <a:lstStyle/>
        <a:p>
          <a:endParaRPr lang="fr-CA"/>
        </a:p>
      </dgm:t>
    </dgm:pt>
    <dgm:pt modelId="{4B586AF9-3239-4A9C-BB34-1695880A4B1D}" type="sibTrans" cxnId="{F00632D9-39F9-45EE-BB0D-A52AC54DEA08}">
      <dgm:prSet/>
      <dgm:spPr/>
      <dgm:t>
        <a:bodyPr/>
        <a:lstStyle/>
        <a:p>
          <a:endParaRPr lang="fr-CA"/>
        </a:p>
      </dgm:t>
    </dgm:pt>
    <dgm:pt modelId="{5A43DE00-C9EE-4ECE-AC41-4B8B50E0F488}">
      <dgm:prSet/>
      <dgm:spPr/>
      <dgm:t>
        <a:bodyPr/>
        <a:lstStyle/>
        <a:p>
          <a:r>
            <a:rPr lang="fr-CA" baseline="0" dirty="0"/>
            <a:t>Conditions opérationnelles d’Énergir </a:t>
          </a:r>
          <a:r>
            <a:rPr lang="fr-CA" baseline="30000" dirty="0"/>
            <a:t>3</a:t>
          </a:r>
          <a:r>
            <a:rPr lang="fr-CA" baseline="0" dirty="0"/>
            <a:t>:</a:t>
          </a:r>
        </a:p>
      </dgm:t>
    </dgm:pt>
    <dgm:pt modelId="{502303DE-831E-4B87-90CE-D0CFB36A0B14}" type="parTrans" cxnId="{9059F929-55E4-4316-8FDF-110350B6ED61}">
      <dgm:prSet/>
      <dgm:spPr/>
      <dgm:t>
        <a:bodyPr/>
        <a:lstStyle/>
        <a:p>
          <a:endParaRPr lang="fr-CA"/>
        </a:p>
      </dgm:t>
    </dgm:pt>
    <dgm:pt modelId="{9127CB4C-77DC-4232-B086-6414077B6565}" type="sibTrans" cxnId="{9059F929-55E4-4316-8FDF-110350B6ED61}">
      <dgm:prSet/>
      <dgm:spPr/>
      <dgm:t>
        <a:bodyPr/>
        <a:lstStyle/>
        <a:p>
          <a:endParaRPr lang="fr-CA"/>
        </a:p>
      </dgm:t>
    </dgm:pt>
    <dgm:pt modelId="{563D8523-4103-4DA9-A6CA-26E660D36AA9}">
      <dgm:prSet/>
      <dgm:spPr/>
      <dgm:t>
        <a:bodyPr/>
        <a:lstStyle/>
        <a:p>
          <a:r>
            <a:rPr lang="fr-CA" dirty="0"/>
            <a:t>Pression de transfert de garde du gaz de TCPL vers Énergir : 4 000 kPa </a:t>
          </a:r>
          <a:r>
            <a:rPr lang="fr-CA" baseline="30000" dirty="0"/>
            <a:t>2</a:t>
          </a:r>
          <a:endParaRPr lang="fr-CA" dirty="0"/>
        </a:p>
      </dgm:t>
    </dgm:pt>
    <dgm:pt modelId="{2616BBFB-D5BD-48DC-A84C-DA280F075114}" type="parTrans" cxnId="{91BCC0AB-C6B8-49D5-87D9-EE9A7FCCB134}">
      <dgm:prSet/>
      <dgm:spPr/>
      <dgm:t>
        <a:bodyPr/>
        <a:lstStyle/>
        <a:p>
          <a:endParaRPr lang="fr-CA"/>
        </a:p>
      </dgm:t>
    </dgm:pt>
    <dgm:pt modelId="{02ADE788-24B0-4CDC-BBDC-8041CE5372C9}" type="sibTrans" cxnId="{91BCC0AB-C6B8-49D5-87D9-EE9A7FCCB134}">
      <dgm:prSet/>
      <dgm:spPr/>
      <dgm:t>
        <a:bodyPr/>
        <a:lstStyle/>
        <a:p>
          <a:endParaRPr lang="fr-CA"/>
        </a:p>
      </dgm:t>
    </dgm:pt>
    <dgm:pt modelId="{F0BD3921-D1D3-4BD0-AAA2-8E4ABDF5F6E1}">
      <dgm:prSet/>
      <dgm:spPr/>
      <dgm:t>
        <a:bodyPr/>
        <a:lstStyle/>
        <a:p>
          <a:r>
            <a:rPr lang="fr-CA" baseline="0" dirty="0"/>
            <a:t>Moyenne pression : 1 000 à 2 400 kPa</a:t>
          </a:r>
        </a:p>
      </dgm:t>
    </dgm:pt>
    <dgm:pt modelId="{E8D03240-5627-4CB7-B960-4C5EA219A6AF}" type="parTrans" cxnId="{4F490471-6B0C-4F51-8101-3C73DDF6DE20}">
      <dgm:prSet/>
      <dgm:spPr/>
      <dgm:t>
        <a:bodyPr/>
        <a:lstStyle/>
        <a:p>
          <a:endParaRPr lang="fr-CA"/>
        </a:p>
      </dgm:t>
    </dgm:pt>
    <dgm:pt modelId="{1C97D580-BDD5-42A4-8B24-46623B3658F7}" type="sibTrans" cxnId="{4F490471-6B0C-4F51-8101-3C73DDF6DE20}">
      <dgm:prSet/>
      <dgm:spPr/>
      <dgm:t>
        <a:bodyPr/>
        <a:lstStyle/>
        <a:p>
          <a:endParaRPr lang="fr-CA"/>
        </a:p>
      </dgm:t>
    </dgm:pt>
    <dgm:pt modelId="{39DDD764-C55B-4A2F-8D1B-41513E6C5916}">
      <dgm:prSet/>
      <dgm:spPr/>
      <dgm:t>
        <a:bodyPr/>
        <a:lstStyle/>
        <a:p>
          <a:r>
            <a:rPr lang="fr-CA" baseline="0" dirty="0"/>
            <a:t>Pression baisse : 70 à 700 kPa </a:t>
          </a:r>
        </a:p>
      </dgm:t>
    </dgm:pt>
    <dgm:pt modelId="{9F4C843C-6CF2-4D6F-A079-17F0FF18B166}" type="parTrans" cxnId="{579F43F5-74DE-4E3E-9D41-F9710F2A835C}">
      <dgm:prSet/>
      <dgm:spPr/>
      <dgm:t>
        <a:bodyPr/>
        <a:lstStyle/>
        <a:p>
          <a:endParaRPr lang="fr-CA"/>
        </a:p>
      </dgm:t>
    </dgm:pt>
    <dgm:pt modelId="{D4987EF8-5A29-4AC4-8887-66BA95CF4B0D}" type="sibTrans" cxnId="{579F43F5-74DE-4E3E-9D41-F9710F2A835C}">
      <dgm:prSet/>
      <dgm:spPr/>
      <dgm:t>
        <a:bodyPr/>
        <a:lstStyle/>
        <a:p>
          <a:endParaRPr lang="fr-CA"/>
        </a:p>
      </dgm:t>
    </dgm:pt>
    <dgm:pt modelId="{F0348221-D652-4333-A3D7-013157F0C6FE}" type="pres">
      <dgm:prSet presAssocID="{9B630AE9-44BF-47E4-B4C2-933B47547F1A}" presName="linear" presStyleCnt="0">
        <dgm:presLayoutVars>
          <dgm:animLvl val="lvl"/>
          <dgm:resizeHandles val="exact"/>
        </dgm:presLayoutVars>
      </dgm:prSet>
      <dgm:spPr/>
    </dgm:pt>
    <dgm:pt modelId="{FC4CAF96-9540-4977-81E1-F229EA622471}" type="pres">
      <dgm:prSet presAssocID="{BCDCE0C8-BABE-4968-851C-EA1A3427379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5DA4AF1-67FD-4EE2-B075-318B2A9DBE10}" type="pres">
      <dgm:prSet presAssocID="{4B586AF9-3239-4A9C-BB34-1695880A4B1D}" presName="spacer" presStyleCnt="0"/>
      <dgm:spPr/>
    </dgm:pt>
    <dgm:pt modelId="{C4B94E3D-FAEB-4C52-A042-5D23F870E9F3}" type="pres">
      <dgm:prSet presAssocID="{563D8523-4103-4DA9-A6CA-26E660D36AA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E1E3FBA-CE43-4616-9D7E-C1DC3E41053C}" type="pres">
      <dgm:prSet presAssocID="{02ADE788-24B0-4CDC-BBDC-8041CE5372C9}" presName="spacer" presStyleCnt="0"/>
      <dgm:spPr/>
    </dgm:pt>
    <dgm:pt modelId="{033CC69F-8C52-4AF5-BA01-99BFB14FDDA9}" type="pres">
      <dgm:prSet presAssocID="{5A43DE00-C9EE-4ECE-AC41-4B8B50E0F488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9BA0371F-0D68-4EB1-837D-E39C8376B4ED}" type="pres">
      <dgm:prSet presAssocID="{5A43DE00-C9EE-4ECE-AC41-4B8B50E0F488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B9093010-39B2-46C1-A6EA-ACAB6F5B786B}" type="presOf" srcId="{9B630AE9-44BF-47E4-B4C2-933B47547F1A}" destId="{F0348221-D652-4333-A3D7-013157F0C6FE}" srcOrd="0" destOrd="0" presId="urn:microsoft.com/office/officeart/2005/8/layout/vList2"/>
    <dgm:cxn modelId="{26AC3E1B-5CD1-4038-A340-AC2CA64EA786}" type="presOf" srcId="{563D8523-4103-4DA9-A6CA-26E660D36AA9}" destId="{C4B94E3D-FAEB-4C52-A042-5D23F870E9F3}" srcOrd="0" destOrd="0" presId="urn:microsoft.com/office/officeart/2005/8/layout/vList2"/>
    <dgm:cxn modelId="{94A95220-A094-4B67-AA93-CB1C6996A85B}" type="presOf" srcId="{39DDD764-C55B-4A2F-8D1B-41513E6C5916}" destId="{9BA0371F-0D68-4EB1-837D-E39C8376B4ED}" srcOrd="0" destOrd="1" presId="urn:microsoft.com/office/officeart/2005/8/layout/vList2"/>
    <dgm:cxn modelId="{9059F929-55E4-4316-8FDF-110350B6ED61}" srcId="{9B630AE9-44BF-47E4-B4C2-933B47547F1A}" destId="{5A43DE00-C9EE-4ECE-AC41-4B8B50E0F488}" srcOrd="2" destOrd="0" parTransId="{502303DE-831E-4B87-90CE-D0CFB36A0B14}" sibTransId="{9127CB4C-77DC-4232-B086-6414077B6565}"/>
    <dgm:cxn modelId="{4F490471-6B0C-4F51-8101-3C73DDF6DE20}" srcId="{5A43DE00-C9EE-4ECE-AC41-4B8B50E0F488}" destId="{F0BD3921-D1D3-4BD0-AAA2-8E4ABDF5F6E1}" srcOrd="0" destOrd="0" parTransId="{E8D03240-5627-4CB7-B960-4C5EA219A6AF}" sibTransId="{1C97D580-BDD5-42A4-8B24-46623B3658F7}"/>
    <dgm:cxn modelId="{B006F890-D389-4392-9E18-5A70AB234869}" type="presOf" srcId="{F0BD3921-D1D3-4BD0-AAA2-8E4ABDF5F6E1}" destId="{9BA0371F-0D68-4EB1-837D-E39C8376B4ED}" srcOrd="0" destOrd="0" presId="urn:microsoft.com/office/officeart/2005/8/layout/vList2"/>
    <dgm:cxn modelId="{F7F3649C-81C8-44B3-9F8C-166FB76A8BC4}" type="presOf" srcId="{5A43DE00-C9EE-4ECE-AC41-4B8B50E0F488}" destId="{033CC69F-8C52-4AF5-BA01-99BFB14FDDA9}" srcOrd="0" destOrd="0" presId="urn:microsoft.com/office/officeart/2005/8/layout/vList2"/>
    <dgm:cxn modelId="{91BCC0AB-C6B8-49D5-87D9-EE9A7FCCB134}" srcId="{9B630AE9-44BF-47E4-B4C2-933B47547F1A}" destId="{563D8523-4103-4DA9-A6CA-26E660D36AA9}" srcOrd="1" destOrd="0" parTransId="{2616BBFB-D5BD-48DC-A84C-DA280F075114}" sibTransId="{02ADE788-24B0-4CDC-BBDC-8041CE5372C9}"/>
    <dgm:cxn modelId="{648F7DD6-A272-48BE-B16D-22BF5BA46358}" type="presOf" srcId="{BCDCE0C8-BABE-4968-851C-EA1A34273791}" destId="{FC4CAF96-9540-4977-81E1-F229EA622471}" srcOrd="0" destOrd="0" presId="urn:microsoft.com/office/officeart/2005/8/layout/vList2"/>
    <dgm:cxn modelId="{F00632D9-39F9-45EE-BB0D-A52AC54DEA08}" srcId="{9B630AE9-44BF-47E4-B4C2-933B47547F1A}" destId="{BCDCE0C8-BABE-4968-851C-EA1A34273791}" srcOrd="0" destOrd="0" parTransId="{CBA4E68A-F057-4A13-9251-AB0F67095751}" sibTransId="{4B586AF9-3239-4A9C-BB34-1695880A4B1D}"/>
    <dgm:cxn modelId="{579F43F5-74DE-4E3E-9D41-F9710F2A835C}" srcId="{5A43DE00-C9EE-4ECE-AC41-4B8B50E0F488}" destId="{39DDD764-C55B-4A2F-8D1B-41513E6C5916}" srcOrd="1" destOrd="0" parTransId="{9F4C843C-6CF2-4D6F-A079-17F0FF18B166}" sibTransId="{D4987EF8-5A29-4AC4-8887-66BA95CF4B0D}"/>
    <dgm:cxn modelId="{194F9D38-5D0C-452A-B4CE-CE0AEAB6E83A}" type="presParOf" srcId="{F0348221-D652-4333-A3D7-013157F0C6FE}" destId="{FC4CAF96-9540-4977-81E1-F229EA622471}" srcOrd="0" destOrd="0" presId="urn:microsoft.com/office/officeart/2005/8/layout/vList2"/>
    <dgm:cxn modelId="{6B4C12F3-6030-47FF-8FBC-894F06A3ABA5}" type="presParOf" srcId="{F0348221-D652-4333-A3D7-013157F0C6FE}" destId="{95DA4AF1-67FD-4EE2-B075-318B2A9DBE10}" srcOrd="1" destOrd="0" presId="urn:microsoft.com/office/officeart/2005/8/layout/vList2"/>
    <dgm:cxn modelId="{53F47E2F-53CD-412B-8617-EF0C0CBF88E9}" type="presParOf" srcId="{F0348221-D652-4333-A3D7-013157F0C6FE}" destId="{C4B94E3D-FAEB-4C52-A042-5D23F870E9F3}" srcOrd="2" destOrd="0" presId="urn:microsoft.com/office/officeart/2005/8/layout/vList2"/>
    <dgm:cxn modelId="{50F35D57-CED0-44E8-9E4C-FF02E952EB95}" type="presParOf" srcId="{F0348221-D652-4333-A3D7-013157F0C6FE}" destId="{2E1E3FBA-CE43-4616-9D7E-C1DC3E41053C}" srcOrd="3" destOrd="0" presId="urn:microsoft.com/office/officeart/2005/8/layout/vList2"/>
    <dgm:cxn modelId="{AAED5A71-7823-4F7B-AAA4-609FB05BC3ED}" type="presParOf" srcId="{F0348221-D652-4333-A3D7-013157F0C6FE}" destId="{033CC69F-8C52-4AF5-BA01-99BFB14FDDA9}" srcOrd="4" destOrd="0" presId="urn:microsoft.com/office/officeart/2005/8/layout/vList2"/>
    <dgm:cxn modelId="{792D3404-A6B2-4B46-8F19-14E992FD2E91}" type="presParOf" srcId="{F0348221-D652-4333-A3D7-013157F0C6FE}" destId="{9BA0371F-0D68-4EB1-837D-E39C8376B4ED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B630AE9-44BF-47E4-B4C2-933B47547F1A}" type="doc">
      <dgm:prSet loTypeId="urn:microsoft.com/office/officeart/2005/8/layout/vList2" loCatId="list" qsTypeId="urn:microsoft.com/office/officeart/2005/8/quickstyle/3d1#4" qsCatId="3D" csTypeId="urn:microsoft.com/office/officeart/2005/8/colors/accent1_2#8" csCatId="accent1" phldr="1"/>
      <dgm:spPr/>
      <dgm:t>
        <a:bodyPr/>
        <a:lstStyle/>
        <a:p>
          <a:endParaRPr lang="fr-CA"/>
        </a:p>
      </dgm:t>
    </dgm:pt>
    <dgm:pt modelId="{61BCC468-2DFD-41D6-B3F2-F39818FC55E9}">
      <dgm:prSet/>
      <dgm:spPr/>
      <dgm:t>
        <a:bodyPr/>
        <a:lstStyle/>
        <a:p>
          <a:r>
            <a:rPr lang="fr-CA" dirty="0"/>
            <a:t>Minimum opérationnel</a:t>
          </a:r>
          <a:r>
            <a:rPr lang="fr-CA" baseline="30000" dirty="0"/>
            <a:t>1</a:t>
          </a:r>
          <a:r>
            <a:rPr lang="fr-CA" dirty="0"/>
            <a:t> </a:t>
          </a:r>
          <a:r>
            <a:rPr lang="fr-CA" b="1" dirty="0"/>
            <a:t>:</a:t>
          </a:r>
          <a:endParaRPr lang="fr-CA" dirty="0"/>
        </a:p>
      </dgm:t>
    </dgm:pt>
    <dgm:pt modelId="{8E96A322-A4E1-4583-96E7-13A4DD3D6EA8}" type="parTrans" cxnId="{2CB435C0-CA46-4560-9FFD-8F5C70C6402A}">
      <dgm:prSet/>
      <dgm:spPr/>
      <dgm:t>
        <a:bodyPr/>
        <a:lstStyle/>
        <a:p>
          <a:endParaRPr lang="fr-CA"/>
        </a:p>
      </dgm:t>
    </dgm:pt>
    <dgm:pt modelId="{39C51521-72F0-4AF3-B667-0355D136207B}" type="sibTrans" cxnId="{2CB435C0-CA46-4560-9FFD-8F5C70C6402A}">
      <dgm:prSet/>
      <dgm:spPr/>
      <dgm:t>
        <a:bodyPr/>
        <a:lstStyle/>
        <a:p>
          <a:endParaRPr lang="fr-CA"/>
        </a:p>
      </dgm:t>
    </dgm:pt>
    <dgm:pt modelId="{84AAD10B-B216-46FA-A75D-714523DF764E}">
      <dgm:prSet/>
      <dgm:spPr/>
      <dgm:t>
        <a:bodyPr/>
        <a:lstStyle/>
        <a:p>
          <a:r>
            <a:rPr lang="fr-CA" b="1" dirty="0"/>
            <a:t>« … pression minimale garantissant le bon fonctionnement de l’ensemble des équipements.» </a:t>
          </a:r>
          <a:endParaRPr lang="fr-CA" dirty="0"/>
        </a:p>
      </dgm:t>
    </dgm:pt>
    <dgm:pt modelId="{30755D78-BD46-40CE-9F08-20A942FF22D3}" type="parTrans" cxnId="{A2B42CF8-8769-4984-AB8B-A6E4DE886FF4}">
      <dgm:prSet/>
      <dgm:spPr/>
      <dgm:t>
        <a:bodyPr/>
        <a:lstStyle/>
        <a:p>
          <a:endParaRPr lang="fr-CA"/>
        </a:p>
      </dgm:t>
    </dgm:pt>
    <dgm:pt modelId="{1BFF58CB-8161-434D-A760-D69E24709F67}" type="sibTrans" cxnId="{A2B42CF8-8769-4984-AB8B-A6E4DE886FF4}">
      <dgm:prSet/>
      <dgm:spPr/>
      <dgm:t>
        <a:bodyPr/>
        <a:lstStyle/>
        <a:p>
          <a:endParaRPr lang="fr-CA"/>
        </a:p>
      </dgm:t>
    </dgm:pt>
    <dgm:pt modelId="{BBA06B89-B6EE-49FD-ADA9-11B953155002}">
      <dgm:prSet/>
      <dgm:spPr/>
      <dgm:t>
        <a:bodyPr/>
        <a:lstStyle/>
        <a:p>
          <a:r>
            <a:rPr lang="fr-CA" b="0" dirty="0"/>
            <a:t>Stockage en conduite (</a:t>
          </a:r>
          <a:r>
            <a:rPr lang="fr-CA" b="0" i="1" dirty="0" err="1"/>
            <a:t>linepack</a:t>
          </a:r>
          <a:r>
            <a:rPr lang="fr-CA" b="0" i="0" dirty="0"/>
            <a:t>)</a:t>
          </a:r>
          <a:r>
            <a:rPr lang="fr-CA" b="0" dirty="0"/>
            <a:t> :</a:t>
          </a:r>
        </a:p>
      </dgm:t>
    </dgm:pt>
    <dgm:pt modelId="{1B22ECDB-B755-4331-A6DD-7BE781B81929}" type="parTrans" cxnId="{AA13EBC3-74B9-4A56-A78F-D501583300EF}">
      <dgm:prSet/>
      <dgm:spPr/>
      <dgm:t>
        <a:bodyPr/>
        <a:lstStyle/>
        <a:p>
          <a:endParaRPr lang="fr-CA"/>
        </a:p>
      </dgm:t>
    </dgm:pt>
    <dgm:pt modelId="{4B73599B-911A-4751-9085-637A4FDE1F26}" type="sibTrans" cxnId="{AA13EBC3-74B9-4A56-A78F-D501583300EF}">
      <dgm:prSet/>
      <dgm:spPr/>
      <dgm:t>
        <a:bodyPr/>
        <a:lstStyle/>
        <a:p>
          <a:endParaRPr lang="fr-CA"/>
        </a:p>
      </dgm:t>
    </dgm:pt>
    <dgm:pt modelId="{3B79260F-58A7-4898-B96E-4A18A0100491}">
      <dgm:prSet/>
      <dgm:spPr/>
      <dgm:t>
        <a:bodyPr/>
        <a:lstStyle/>
        <a:p>
          <a:r>
            <a:rPr lang="fr-CA" dirty="0"/>
            <a:t>Stockage du gaz sous pression dans un réseau de canalisations</a:t>
          </a:r>
        </a:p>
      </dgm:t>
    </dgm:pt>
    <dgm:pt modelId="{74843CAF-1A07-4CDB-AC80-26975C61A5C5}" type="parTrans" cxnId="{B45E6784-7CDE-47B4-997A-C19BDB8542C5}">
      <dgm:prSet/>
      <dgm:spPr/>
      <dgm:t>
        <a:bodyPr/>
        <a:lstStyle/>
        <a:p>
          <a:endParaRPr lang="fr-CA"/>
        </a:p>
      </dgm:t>
    </dgm:pt>
    <dgm:pt modelId="{2FB56AA2-F571-4D59-B905-65B50FF61A79}" type="sibTrans" cxnId="{B45E6784-7CDE-47B4-997A-C19BDB8542C5}">
      <dgm:prSet/>
      <dgm:spPr/>
      <dgm:t>
        <a:bodyPr/>
        <a:lstStyle/>
        <a:p>
          <a:endParaRPr lang="fr-CA"/>
        </a:p>
      </dgm:t>
    </dgm:pt>
    <dgm:pt modelId="{8FC8B941-A514-4525-BEBB-8494CF678CA5}">
      <dgm:prSet/>
      <dgm:spPr/>
      <dgm:t>
        <a:bodyPr/>
        <a:lstStyle/>
        <a:p>
          <a:r>
            <a:rPr lang="fr-CA" dirty="0"/>
            <a:t>Aspect contractuel</a:t>
          </a:r>
        </a:p>
      </dgm:t>
    </dgm:pt>
    <dgm:pt modelId="{ABED021D-8372-44D0-B385-041AAF62CFDA}" type="parTrans" cxnId="{9B6AAAD3-7ECC-4905-A508-2B1472CD444A}">
      <dgm:prSet/>
      <dgm:spPr/>
      <dgm:t>
        <a:bodyPr/>
        <a:lstStyle/>
        <a:p>
          <a:endParaRPr lang="fr-CA"/>
        </a:p>
      </dgm:t>
    </dgm:pt>
    <dgm:pt modelId="{585BB415-0DA1-489A-9B5A-1CB36AB09AEA}" type="sibTrans" cxnId="{9B6AAAD3-7ECC-4905-A508-2B1472CD444A}">
      <dgm:prSet/>
      <dgm:spPr/>
      <dgm:t>
        <a:bodyPr/>
        <a:lstStyle/>
        <a:p>
          <a:endParaRPr lang="fr-CA"/>
        </a:p>
      </dgm:t>
    </dgm:pt>
    <dgm:pt modelId="{DB13A3C1-3058-49A4-BAF9-08AB3638A989}">
      <dgm:prSet/>
      <dgm:spPr/>
      <dgm:t>
        <a:bodyPr/>
        <a:lstStyle/>
        <a:p>
          <a:r>
            <a:rPr lang="fr-CA" dirty="0"/>
            <a:t>Aspect opérationnel journalier</a:t>
          </a:r>
        </a:p>
      </dgm:t>
    </dgm:pt>
    <dgm:pt modelId="{DF4DE30F-8FD8-4339-BF37-E95B59BE64F5}" type="parTrans" cxnId="{BA77265E-AB0A-431C-9F05-20F076C2275B}">
      <dgm:prSet/>
      <dgm:spPr/>
      <dgm:t>
        <a:bodyPr/>
        <a:lstStyle/>
        <a:p>
          <a:endParaRPr lang="fr-CA"/>
        </a:p>
      </dgm:t>
    </dgm:pt>
    <dgm:pt modelId="{F53ACF33-9A05-4023-9362-9B18682F5E9F}" type="sibTrans" cxnId="{BA77265E-AB0A-431C-9F05-20F076C2275B}">
      <dgm:prSet/>
      <dgm:spPr/>
      <dgm:t>
        <a:bodyPr/>
        <a:lstStyle/>
        <a:p>
          <a:endParaRPr lang="fr-CA"/>
        </a:p>
      </dgm:t>
    </dgm:pt>
    <dgm:pt modelId="{7B08B228-1E78-4FC8-A3DC-3300C0C2C877}">
      <dgm:prSet/>
      <dgm:spPr/>
      <dgm:t>
        <a:bodyPr/>
        <a:lstStyle/>
        <a:p>
          <a:endParaRPr lang="fr-CA" dirty="0"/>
        </a:p>
      </dgm:t>
    </dgm:pt>
    <dgm:pt modelId="{CBEF6045-BDE0-4365-9CD4-F329B7F96640}" type="parTrans" cxnId="{C4971657-EB64-4101-A79D-1AB2ECA895E1}">
      <dgm:prSet/>
      <dgm:spPr/>
      <dgm:t>
        <a:bodyPr/>
        <a:lstStyle/>
        <a:p>
          <a:endParaRPr lang="fr-CA"/>
        </a:p>
      </dgm:t>
    </dgm:pt>
    <dgm:pt modelId="{81CFAC66-441C-4C17-AF09-149567825446}" type="sibTrans" cxnId="{C4971657-EB64-4101-A79D-1AB2ECA895E1}">
      <dgm:prSet/>
      <dgm:spPr/>
      <dgm:t>
        <a:bodyPr/>
        <a:lstStyle/>
        <a:p>
          <a:endParaRPr lang="fr-CA"/>
        </a:p>
      </dgm:t>
    </dgm:pt>
    <dgm:pt modelId="{F0348221-D652-4333-A3D7-013157F0C6FE}" type="pres">
      <dgm:prSet presAssocID="{9B630AE9-44BF-47E4-B4C2-933B47547F1A}" presName="linear" presStyleCnt="0">
        <dgm:presLayoutVars>
          <dgm:animLvl val="lvl"/>
          <dgm:resizeHandles val="exact"/>
        </dgm:presLayoutVars>
      </dgm:prSet>
      <dgm:spPr/>
    </dgm:pt>
    <dgm:pt modelId="{FDD2EC87-4CF9-4A92-B246-DC6C13747859}" type="pres">
      <dgm:prSet presAssocID="{61BCC468-2DFD-41D6-B3F2-F39818FC55E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1BF4DBD-AA0B-4188-B390-FA56C24F4439}" type="pres">
      <dgm:prSet presAssocID="{61BCC468-2DFD-41D6-B3F2-F39818FC55E9}" presName="childText" presStyleLbl="revTx" presStyleIdx="0" presStyleCnt="2">
        <dgm:presLayoutVars>
          <dgm:bulletEnabled val="1"/>
        </dgm:presLayoutVars>
      </dgm:prSet>
      <dgm:spPr/>
    </dgm:pt>
    <dgm:pt modelId="{6F75087E-0B8A-42DE-9054-3EFB757CC420}" type="pres">
      <dgm:prSet presAssocID="{BBA06B89-B6EE-49FD-ADA9-11B953155002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336FEDE8-FA81-45F1-A6DC-E29161BE72A5}" type="pres">
      <dgm:prSet presAssocID="{BBA06B89-B6EE-49FD-ADA9-11B953155002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B9093010-39B2-46C1-A6EA-ACAB6F5B786B}" type="presOf" srcId="{9B630AE9-44BF-47E4-B4C2-933B47547F1A}" destId="{F0348221-D652-4333-A3D7-013157F0C6FE}" srcOrd="0" destOrd="0" presId="urn:microsoft.com/office/officeart/2005/8/layout/vList2"/>
    <dgm:cxn modelId="{701A761B-38A7-4FAE-BC1A-248FBCCA6EF9}" type="presOf" srcId="{3B79260F-58A7-4898-B96E-4A18A0100491}" destId="{336FEDE8-FA81-45F1-A6DC-E29161BE72A5}" srcOrd="0" destOrd="0" presId="urn:microsoft.com/office/officeart/2005/8/layout/vList2"/>
    <dgm:cxn modelId="{2F804032-2F8F-4DD0-95AB-E708FDA31979}" type="presOf" srcId="{7B08B228-1E78-4FC8-A3DC-3300C0C2C877}" destId="{01BF4DBD-AA0B-4188-B390-FA56C24F4439}" srcOrd="0" destOrd="2" presId="urn:microsoft.com/office/officeart/2005/8/layout/vList2"/>
    <dgm:cxn modelId="{BA77265E-AB0A-431C-9F05-20F076C2275B}" srcId="{BBA06B89-B6EE-49FD-ADA9-11B953155002}" destId="{DB13A3C1-3058-49A4-BAF9-08AB3638A989}" srcOrd="1" destOrd="0" parTransId="{DF4DE30F-8FD8-4339-BF37-E95B59BE64F5}" sibTransId="{F53ACF33-9A05-4023-9362-9B18682F5E9F}"/>
    <dgm:cxn modelId="{C4971657-EB64-4101-A79D-1AB2ECA895E1}" srcId="{61BCC468-2DFD-41D6-B3F2-F39818FC55E9}" destId="{7B08B228-1E78-4FC8-A3DC-3300C0C2C877}" srcOrd="2" destOrd="0" parTransId="{CBEF6045-BDE0-4365-9CD4-F329B7F96640}" sibTransId="{81CFAC66-441C-4C17-AF09-149567825446}"/>
    <dgm:cxn modelId="{A3DDBD5A-22AF-4D44-AC84-47F7934CFC0D}" type="presOf" srcId="{8FC8B941-A514-4525-BEBB-8494CF678CA5}" destId="{01BF4DBD-AA0B-4188-B390-FA56C24F4439}" srcOrd="0" destOrd="1" presId="urn:microsoft.com/office/officeart/2005/8/layout/vList2"/>
    <dgm:cxn modelId="{B45E6784-7CDE-47B4-997A-C19BDB8542C5}" srcId="{BBA06B89-B6EE-49FD-ADA9-11B953155002}" destId="{3B79260F-58A7-4898-B96E-4A18A0100491}" srcOrd="0" destOrd="0" parTransId="{74843CAF-1A07-4CDB-AC80-26975C61A5C5}" sibTransId="{2FB56AA2-F571-4D59-B905-65B50FF61A79}"/>
    <dgm:cxn modelId="{6A042DA8-4F67-4B80-952B-7B7C3850C797}" type="presOf" srcId="{DB13A3C1-3058-49A4-BAF9-08AB3638A989}" destId="{336FEDE8-FA81-45F1-A6DC-E29161BE72A5}" srcOrd="0" destOrd="1" presId="urn:microsoft.com/office/officeart/2005/8/layout/vList2"/>
    <dgm:cxn modelId="{307E16AE-2805-4079-93B6-75EB637D2715}" type="presOf" srcId="{BBA06B89-B6EE-49FD-ADA9-11B953155002}" destId="{6F75087E-0B8A-42DE-9054-3EFB757CC420}" srcOrd="0" destOrd="0" presId="urn:microsoft.com/office/officeart/2005/8/layout/vList2"/>
    <dgm:cxn modelId="{C17E2DB2-7B62-414A-BD3C-FC77FE58C16E}" type="presOf" srcId="{61BCC468-2DFD-41D6-B3F2-F39818FC55E9}" destId="{FDD2EC87-4CF9-4A92-B246-DC6C13747859}" srcOrd="0" destOrd="0" presId="urn:microsoft.com/office/officeart/2005/8/layout/vList2"/>
    <dgm:cxn modelId="{2CB435C0-CA46-4560-9FFD-8F5C70C6402A}" srcId="{9B630AE9-44BF-47E4-B4C2-933B47547F1A}" destId="{61BCC468-2DFD-41D6-B3F2-F39818FC55E9}" srcOrd="0" destOrd="0" parTransId="{8E96A322-A4E1-4583-96E7-13A4DD3D6EA8}" sibTransId="{39C51521-72F0-4AF3-B667-0355D136207B}"/>
    <dgm:cxn modelId="{AA13EBC3-74B9-4A56-A78F-D501583300EF}" srcId="{9B630AE9-44BF-47E4-B4C2-933B47547F1A}" destId="{BBA06B89-B6EE-49FD-ADA9-11B953155002}" srcOrd="1" destOrd="0" parTransId="{1B22ECDB-B755-4331-A6DD-7BE781B81929}" sibTransId="{4B73599B-911A-4751-9085-637A4FDE1F26}"/>
    <dgm:cxn modelId="{9B6AAAD3-7ECC-4905-A508-2B1472CD444A}" srcId="{61BCC468-2DFD-41D6-B3F2-F39818FC55E9}" destId="{8FC8B941-A514-4525-BEBB-8494CF678CA5}" srcOrd="1" destOrd="0" parTransId="{ABED021D-8372-44D0-B385-041AAF62CFDA}" sibTransId="{585BB415-0DA1-489A-9B5A-1CB36AB09AEA}"/>
    <dgm:cxn modelId="{3A5C7AF3-0CF1-4DA4-B5D3-6E4D97EE5934}" type="presOf" srcId="{84AAD10B-B216-46FA-A75D-714523DF764E}" destId="{01BF4DBD-AA0B-4188-B390-FA56C24F4439}" srcOrd="0" destOrd="0" presId="urn:microsoft.com/office/officeart/2005/8/layout/vList2"/>
    <dgm:cxn modelId="{A2B42CF8-8769-4984-AB8B-A6E4DE886FF4}" srcId="{61BCC468-2DFD-41D6-B3F2-F39818FC55E9}" destId="{84AAD10B-B216-46FA-A75D-714523DF764E}" srcOrd="0" destOrd="0" parTransId="{30755D78-BD46-40CE-9F08-20A942FF22D3}" sibTransId="{1BFF58CB-8161-434D-A760-D69E24709F67}"/>
    <dgm:cxn modelId="{B135D701-762F-4398-A151-F17A5DD9D9F3}" type="presParOf" srcId="{F0348221-D652-4333-A3D7-013157F0C6FE}" destId="{FDD2EC87-4CF9-4A92-B246-DC6C13747859}" srcOrd="0" destOrd="0" presId="urn:microsoft.com/office/officeart/2005/8/layout/vList2"/>
    <dgm:cxn modelId="{71C67B0D-B1A8-44FF-8F2D-75330F90BBB6}" type="presParOf" srcId="{F0348221-D652-4333-A3D7-013157F0C6FE}" destId="{01BF4DBD-AA0B-4188-B390-FA56C24F4439}" srcOrd="1" destOrd="0" presId="urn:microsoft.com/office/officeart/2005/8/layout/vList2"/>
    <dgm:cxn modelId="{3FE8969D-4D20-47EE-9CA2-B20B7F319892}" type="presParOf" srcId="{F0348221-D652-4333-A3D7-013157F0C6FE}" destId="{6F75087E-0B8A-42DE-9054-3EFB757CC420}" srcOrd="2" destOrd="0" presId="urn:microsoft.com/office/officeart/2005/8/layout/vList2"/>
    <dgm:cxn modelId="{22237FAE-BECF-4D19-A2D9-A2705190731D}" type="presParOf" srcId="{F0348221-D652-4333-A3D7-013157F0C6FE}" destId="{336FEDE8-FA81-45F1-A6DC-E29161BE72A5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6D822FC-AFA0-4366-B9F2-3F4162A1369E}" type="doc">
      <dgm:prSet loTypeId="urn:microsoft.com/office/officeart/2005/8/layout/vList2" loCatId="list" qsTypeId="urn:microsoft.com/office/officeart/2005/8/quickstyle/3d1#7" qsCatId="3D" csTypeId="urn:microsoft.com/office/officeart/2005/8/colors/accent1_2#12" csCatId="accent1" phldr="1"/>
      <dgm:spPr/>
      <dgm:t>
        <a:bodyPr/>
        <a:lstStyle/>
        <a:p>
          <a:endParaRPr lang="fr-CA"/>
        </a:p>
      </dgm:t>
    </dgm:pt>
    <dgm:pt modelId="{A252E09D-F204-48D4-B64B-88D3AD9400BE}">
      <dgm:prSet/>
      <dgm:spPr/>
      <dgm:t>
        <a:bodyPr/>
        <a:lstStyle/>
        <a:p>
          <a:r>
            <a:rPr lang="fr-CA" dirty="0"/>
            <a:t>L’approvisionnement gazier en conduites et les moyens de stockage :</a:t>
          </a:r>
        </a:p>
      </dgm:t>
    </dgm:pt>
    <dgm:pt modelId="{60B8376B-C974-4820-83B5-0300D7049805}" type="parTrans" cxnId="{53532E49-B27F-4020-AF5C-D18FDB3CB74B}">
      <dgm:prSet/>
      <dgm:spPr/>
      <dgm:t>
        <a:bodyPr/>
        <a:lstStyle/>
        <a:p>
          <a:endParaRPr lang="fr-CA"/>
        </a:p>
      </dgm:t>
    </dgm:pt>
    <dgm:pt modelId="{DAC7B740-3D86-422A-B50C-706F23E21C79}" type="sibTrans" cxnId="{53532E49-B27F-4020-AF5C-D18FDB3CB74B}">
      <dgm:prSet/>
      <dgm:spPr/>
      <dgm:t>
        <a:bodyPr/>
        <a:lstStyle/>
        <a:p>
          <a:endParaRPr lang="fr-CA"/>
        </a:p>
      </dgm:t>
    </dgm:pt>
    <dgm:pt modelId="{21991FDB-A66B-41C6-A91E-08A31BF48DC8}">
      <dgm:prSet/>
      <dgm:spPr/>
      <dgm:t>
        <a:bodyPr/>
        <a:lstStyle/>
        <a:p>
          <a:r>
            <a:rPr lang="fr-CA" dirty="0"/>
            <a:t>Le marché d’appels d’offre de capacité de transmission :</a:t>
          </a:r>
          <a:endParaRPr lang="fr-CA" baseline="30000" dirty="0"/>
        </a:p>
      </dgm:t>
    </dgm:pt>
    <dgm:pt modelId="{D3894CB2-9351-4060-9ED0-DD4A92C2A531}" type="parTrans" cxnId="{988EFF5A-F9A5-4228-A60F-40BC854C42F4}">
      <dgm:prSet/>
      <dgm:spPr/>
      <dgm:t>
        <a:bodyPr/>
        <a:lstStyle/>
        <a:p>
          <a:endParaRPr lang="fr-CA"/>
        </a:p>
      </dgm:t>
    </dgm:pt>
    <dgm:pt modelId="{4CE5C4A8-D55B-4F28-B2FA-2FE340939C53}" type="sibTrans" cxnId="{988EFF5A-F9A5-4228-A60F-40BC854C42F4}">
      <dgm:prSet/>
      <dgm:spPr/>
      <dgm:t>
        <a:bodyPr/>
        <a:lstStyle/>
        <a:p>
          <a:endParaRPr lang="fr-CA"/>
        </a:p>
      </dgm:t>
    </dgm:pt>
    <dgm:pt modelId="{013E0B08-5B1B-403A-9DE2-7EF708485847}">
      <dgm:prSet/>
      <dgm:spPr/>
      <dgm:t>
        <a:bodyPr/>
        <a:lstStyle/>
        <a:p>
          <a:r>
            <a:rPr lang="fr-CA" dirty="0"/>
            <a:t>Le contexte géopolitique :</a:t>
          </a:r>
        </a:p>
      </dgm:t>
    </dgm:pt>
    <dgm:pt modelId="{DA64FEBD-7199-471D-9E88-997D00D07908}" type="parTrans" cxnId="{BCF11298-9AF8-4216-9FA5-DF30013B49E6}">
      <dgm:prSet/>
      <dgm:spPr/>
      <dgm:t>
        <a:bodyPr/>
        <a:lstStyle/>
        <a:p>
          <a:endParaRPr lang="fr-CA"/>
        </a:p>
      </dgm:t>
    </dgm:pt>
    <dgm:pt modelId="{0D79B0C4-5737-4E24-B879-4A1181F9F4DF}" type="sibTrans" cxnId="{BCF11298-9AF8-4216-9FA5-DF30013B49E6}">
      <dgm:prSet/>
      <dgm:spPr/>
      <dgm:t>
        <a:bodyPr/>
        <a:lstStyle/>
        <a:p>
          <a:endParaRPr lang="fr-CA"/>
        </a:p>
      </dgm:t>
    </dgm:pt>
    <dgm:pt modelId="{9B36D887-7DFC-4486-94F5-54023F618D36}">
      <dgm:prSet/>
      <dgm:spPr/>
      <dgm:t>
        <a:bodyPr/>
        <a:lstStyle/>
        <a:p>
          <a:r>
            <a:rPr lang="fr-CA" dirty="0"/>
            <a:t>Dépendent de sources extérieures et d’infrastructure hors du contrôle d’Énergir et hors de la juridiction du Québec, voire du Canada</a:t>
          </a:r>
        </a:p>
      </dgm:t>
    </dgm:pt>
    <dgm:pt modelId="{297B8099-6B49-4B23-A0A6-3995D499B52B}" type="parTrans" cxnId="{97090D86-6802-47AF-A719-A238B59B83EB}">
      <dgm:prSet/>
      <dgm:spPr/>
      <dgm:t>
        <a:bodyPr/>
        <a:lstStyle/>
        <a:p>
          <a:endParaRPr lang="fr-CA"/>
        </a:p>
      </dgm:t>
    </dgm:pt>
    <dgm:pt modelId="{E86F83CC-9620-4B8C-BBD6-A47334C92558}" type="sibTrans" cxnId="{97090D86-6802-47AF-A719-A238B59B83EB}">
      <dgm:prSet/>
      <dgm:spPr/>
      <dgm:t>
        <a:bodyPr/>
        <a:lstStyle/>
        <a:p>
          <a:endParaRPr lang="fr-CA"/>
        </a:p>
      </dgm:t>
    </dgm:pt>
    <dgm:pt modelId="{22593E90-0C89-42A1-8C69-CEB9CF2C1060}">
      <dgm:prSet/>
      <dgm:spPr/>
      <dgm:t>
        <a:bodyPr/>
        <a:lstStyle/>
        <a:p>
          <a:r>
            <a:rPr lang="fr-CA" dirty="0"/>
            <a:t>Est devenu plus compétitif et risque de ne pas toujours être disponible pour Énergir </a:t>
          </a:r>
          <a:r>
            <a:rPr lang="fr-CA" baseline="30000" dirty="0"/>
            <a:t>1</a:t>
          </a:r>
        </a:p>
      </dgm:t>
    </dgm:pt>
    <dgm:pt modelId="{9ED4713A-D228-4177-8C2D-B2B28AFDDC56}" type="parTrans" cxnId="{85D582C2-0BD6-417E-987D-87878A5C49CC}">
      <dgm:prSet/>
      <dgm:spPr/>
      <dgm:t>
        <a:bodyPr/>
        <a:lstStyle/>
        <a:p>
          <a:endParaRPr lang="fr-CA"/>
        </a:p>
      </dgm:t>
    </dgm:pt>
    <dgm:pt modelId="{CFE48559-83A1-4CCE-9366-DB6D33A354A4}" type="sibTrans" cxnId="{85D582C2-0BD6-417E-987D-87878A5C49CC}">
      <dgm:prSet/>
      <dgm:spPr/>
      <dgm:t>
        <a:bodyPr/>
        <a:lstStyle/>
        <a:p>
          <a:endParaRPr lang="fr-CA"/>
        </a:p>
      </dgm:t>
    </dgm:pt>
    <dgm:pt modelId="{8CA7DE8B-F0BD-4D3B-8979-D614880244CF}">
      <dgm:prSet/>
      <dgm:spPr/>
      <dgm:t>
        <a:bodyPr/>
        <a:lstStyle/>
        <a:p>
          <a:r>
            <a:rPr lang="fr-CA" dirty="0"/>
            <a:t>N’est pas favorable pour accroître la dépendance étrangère</a:t>
          </a:r>
        </a:p>
      </dgm:t>
    </dgm:pt>
    <dgm:pt modelId="{6FFA67E7-88CA-4068-8CB2-3C2AB8D92236}" type="parTrans" cxnId="{FA4EEC0A-C7C8-4B41-BAEB-CB3F2245CC58}">
      <dgm:prSet/>
      <dgm:spPr/>
      <dgm:t>
        <a:bodyPr/>
        <a:lstStyle/>
        <a:p>
          <a:endParaRPr lang="fr-CA"/>
        </a:p>
      </dgm:t>
    </dgm:pt>
    <dgm:pt modelId="{D022F774-EF2C-4D44-906A-95DD3342963F}" type="sibTrans" cxnId="{FA4EEC0A-C7C8-4B41-BAEB-CB3F2245CC58}">
      <dgm:prSet/>
      <dgm:spPr/>
      <dgm:t>
        <a:bodyPr/>
        <a:lstStyle/>
        <a:p>
          <a:endParaRPr lang="fr-CA"/>
        </a:p>
      </dgm:t>
    </dgm:pt>
    <dgm:pt modelId="{BE5FBE7F-0882-4FC4-A24D-FBDD217CEFAE}">
      <dgm:prSet/>
      <dgm:spPr/>
      <dgm:t>
        <a:bodyPr/>
        <a:lstStyle/>
        <a:p>
          <a:r>
            <a:rPr lang="fr-CA" dirty="0"/>
            <a:t>Le développement de la filière GSR :</a:t>
          </a:r>
        </a:p>
      </dgm:t>
    </dgm:pt>
    <dgm:pt modelId="{5A534A3D-F19D-4434-8FFF-8D4903DDA0A5}" type="parTrans" cxnId="{45302182-3422-48DE-8956-868B2F85BA0E}">
      <dgm:prSet/>
      <dgm:spPr/>
      <dgm:t>
        <a:bodyPr/>
        <a:lstStyle/>
        <a:p>
          <a:endParaRPr lang="fr-CA"/>
        </a:p>
      </dgm:t>
    </dgm:pt>
    <dgm:pt modelId="{07B415F1-0CAC-458C-919C-C58280B59781}" type="sibTrans" cxnId="{45302182-3422-48DE-8956-868B2F85BA0E}">
      <dgm:prSet/>
      <dgm:spPr/>
      <dgm:t>
        <a:bodyPr/>
        <a:lstStyle/>
        <a:p>
          <a:endParaRPr lang="fr-CA"/>
        </a:p>
      </dgm:t>
    </dgm:pt>
    <dgm:pt modelId="{CE0E50B2-6F04-417F-AD05-4D5E1294B898}">
      <dgm:prSet/>
      <dgm:spPr/>
      <dgm:t>
        <a:bodyPr/>
        <a:lstStyle/>
        <a:p>
          <a:r>
            <a:rPr lang="fr-CA" dirty="0"/>
            <a:t>Doit avoir lieu pour ses effets de décarbonation, mais aussi comme avenue stratégique pour approvisionner le Québec</a:t>
          </a:r>
        </a:p>
      </dgm:t>
    </dgm:pt>
    <dgm:pt modelId="{AC50060A-72C7-44C1-A65A-3CD48C04799B}" type="parTrans" cxnId="{CD2A14F1-EB03-4C4D-8B9A-04325DE44B71}">
      <dgm:prSet/>
      <dgm:spPr/>
      <dgm:t>
        <a:bodyPr/>
        <a:lstStyle/>
        <a:p>
          <a:endParaRPr lang="fr-CA"/>
        </a:p>
      </dgm:t>
    </dgm:pt>
    <dgm:pt modelId="{D649F8D6-D4B4-403E-8034-FC6ABD749B8C}" type="sibTrans" cxnId="{CD2A14F1-EB03-4C4D-8B9A-04325DE44B71}">
      <dgm:prSet/>
      <dgm:spPr/>
      <dgm:t>
        <a:bodyPr/>
        <a:lstStyle/>
        <a:p>
          <a:endParaRPr lang="fr-CA"/>
        </a:p>
      </dgm:t>
    </dgm:pt>
    <dgm:pt modelId="{058CEE99-AD78-43F3-8CE6-B1175452557B}" type="pres">
      <dgm:prSet presAssocID="{E6D822FC-AFA0-4366-B9F2-3F4162A1369E}" presName="linear" presStyleCnt="0">
        <dgm:presLayoutVars>
          <dgm:animLvl val="lvl"/>
          <dgm:resizeHandles val="exact"/>
        </dgm:presLayoutVars>
      </dgm:prSet>
      <dgm:spPr/>
    </dgm:pt>
    <dgm:pt modelId="{488AA3A1-5AE1-4E55-8CB2-805B3D7893AE}" type="pres">
      <dgm:prSet presAssocID="{A252E09D-F204-48D4-B64B-88D3AD9400B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583DF94-213C-47AA-97DA-7A466A2B4FCF}" type="pres">
      <dgm:prSet presAssocID="{A252E09D-F204-48D4-B64B-88D3AD9400BE}" presName="childText" presStyleLbl="revTx" presStyleIdx="0" presStyleCnt="4">
        <dgm:presLayoutVars>
          <dgm:bulletEnabled val="1"/>
        </dgm:presLayoutVars>
      </dgm:prSet>
      <dgm:spPr/>
    </dgm:pt>
    <dgm:pt modelId="{98122C56-DFD6-4C2B-A3F3-998F6CC5A463}" type="pres">
      <dgm:prSet presAssocID="{21991FDB-A66B-41C6-A91E-08A31BF48DC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F1F95C9-2278-48A5-BDFC-20D799531EC6}" type="pres">
      <dgm:prSet presAssocID="{21991FDB-A66B-41C6-A91E-08A31BF48DC8}" presName="childText" presStyleLbl="revTx" presStyleIdx="1" presStyleCnt="4">
        <dgm:presLayoutVars>
          <dgm:bulletEnabled val="1"/>
        </dgm:presLayoutVars>
      </dgm:prSet>
      <dgm:spPr/>
    </dgm:pt>
    <dgm:pt modelId="{0994AC0E-E430-433A-884A-60F567A65EE7}" type="pres">
      <dgm:prSet presAssocID="{013E0B08-5B1B-403A-9DE2-7EF70848584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C66D6C1-2BC4-4AEB-AE57-624A88733674}" type="pres">
      <dgm:prSet presAssocID="{013E0B08-5B1B-403A-9DE2-7EF708485847}" presName="childText" presStyleLbl="revTx" presStyleIdx="2" presStyleCnt="4">
        <dgm:presLayoutVars>
          <dgm:bulletEnabled val="1"/>
        </dgm:presLayoutVars>
      </dgm:prSet>
      <dgm:spPr/>
    </dgm:pt>
    <dgm:pt modelId="{44B07C72-B63D-499F-B87E-4B266E20A594}" type="pres">
      <dgm:prSet presAssocID="{BE5FBE7F-0882-4FC4-A24D-FBDD217CEFAE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76D9B7BE-7CEC-4D69-B78A-DD7F37BD9A53}" type="pres">
      <dgm:prSet presAssocID="{BE5FBE7F-0882-4FC4-A24D-FBDD217CEFAE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5E23CB07-3002-420E-8B23-8B1D257FE8BC}" type="presOf" srcId="{A252E09D-F204-48D4-B64B-88D3AD9400BE}" destId="{488AA3A1-5AE1-4E55-8CB2-805B3D7893AE}" srcOrd="0" destOrd="0" presId="urn:microsoft.com/office/officeart/2005/8/layout/vList2"/>
    <dgm:cxn modelId="{FA4EEC0A-C7C8-4B41-BAEB-CB3F2245CC58}" srcId="{013E0B08-5B1B-403A-9DE2-7EF708485847}" destId="{8CA7DE8B-F0BD-4D3B-8979-D614880244CF}" srcOrd="0" destOrd="0" parTransId="{6FFA67E7-88CA-4068-8CB2-3C2AB8D92236}" sibTransId="{D022F774-EF2C-4D44-906A-95DD3342963F}"/>
    <dgm:cxn modelId="{076D9421-523D-453D-94E0-6FBB7D171AD0}" type="presOf" srcId="{9B36D887-7DFC-4486-94F5-54023F618D36}" destId="{A583DF94-213C-47AA-97DA-7A466A2B4FCF}" srcOrd="0" destOrd="0" presId="urn:microsoft.com/office/officeart/2005/8/layout/vList2"/>
    <dgm:cxn modelId="{0DB4FC33-8887-42E7-BFBF-5126CF221123}" type="presOf" srcId="{8CA7DE8B-F0BD-4D3B-8979-D614880244CF}" destId="{AC66D6C1-2BC4-4AEB-AE57-624A88733674}" srcOrd="0" destOrd="0" presId="urn:microsoft.com/office/officeart/2005/8/layout/vList2"/>
    <dgm:cxn modelId="{A5456C44-66AD-44EE-B953-63E39DC568FF}" type="presOf" srcId="{E6D822FC-AFA0-4366-B9F2-3F4162A1369E}" destId="{058CEE99-AD78-43F3-8CE6-B1175452557B}" srcOrd="0" destOrd="0" presId="urn:microsoft.com/office/officeart/2005/8/layout/vList2"/>
    <dgm:cxn modelId="{40138E64-58C9-4413-9255-31DB8CD7CA84}" type="presOf" srcId="{BE5FBE7F-0882-4FC4-A24D-FBDD217CEFAE}" destId="{44B07C72-B63D-499F-B87E-4B266E20A594}" srcOrd="0" destOrd="0" presId="urn:microsoft.com/office/officeart/2005/8/layout/vList2"/>
    <dgm:cxn modelId="{53532E49-B27F-4020-AF5C-D18FDB3CB74B}" srcId="{E6D822FC-AFA0-4366-B9F2-3F4162A1369E}" destId="{A252E09D-F204-48D4-B64B-88D3AD9400BE}" srcOrd="0" destOrd="0" parTransId="{60B8376B-C974-4820-83B5-0300D7049805}" sibTransId="{DAC7B740-3D86-422A-B50C-706F23E21C79}"/>
    <dgm:cxn modelId="{E6CA7B70-EF22-488A-A229-C247C06BBFD2}" type="presOf" srcId="{22593E90-0C89-42A1-8C69-CEB9CF2C1060}" destId="{1F1F95C9-2278-48A5-BDFC-20D799531EC6}" srcOrd="0" destOrd="0" presId="urn:microsoft.com/office/officeart/2005/8/layout/vList2"/>
    <dgm:cxn modelId="{894EC153-9A90-41AE-8FAD-8925F97BEA34}" type="presOf" srcId="{013E0B08-5B1B-403A-9DE2-7EF708485847}" destId="{0994AC0E-E430-433A-884A-60F567A65EE7}" srcOrd="0" destOrd="0" presId="urn:microsoft.com/office/officeart/2005/8/layout/vList2"/>
    <dgm:cxn modelId="{988EFF5A-F9A5-4228-A60F-40BC854C42F4}" srcId="{E6D822FC-AFA0-4366-B9F2-3F4162A1369E}" destId="{21991FDB-A66B-41C6-A91E-08A31BF48DC8}" srcOrd="1" destOrd="0" parTransId="{D3894CB2-9351-4060-9ED0-DD4A92C2A531}" sibTransId="{4CE5C4A8-D55B-4F28-B2FA-2FE340939C53}"/>
    <dgm:cxn modelId="{45302182-3422-48DE-8956-868B2F85BA0E}" srcId="{E6D822FC-AFA0-4366-B9F2-3F4162A1369E}" destId="{BE5FBE7F-0882-4FC4-A24D-FBDD217CEFAE}" srcOrd="3" destOrd="0" parTransId="{5A534A3D-F19D-4434-8FFF-8D4903DDA0A5}" sibTransId="{07B415F1-0CAC-458C-919C-C58280B59781}"/>
    <dgm:cxn modelId="{97090D86-6802-47AF-A719-A238B59B83EB}" srcId="{A252E09D-F204-48D4-B64B-88D3AD9400BE}" destId="{9B36D887-7DFC-4486-94F5-54023F618D36}" srcOrd="0" destOrd="0" parTransId="{297B8099-6B49-4B23-A0A6-3995D499B52B}" sibTransId="{E86F83CC-9620-4B8C-BBD6-A47334C92558}"/>
    <dgm:cxn modelId="{F8788493-1C9D-4472-9C7D-49828B15F53F}" type="presOf" srcId="{21991FDB-A66B-41C6-A91E-08A31BF48DC8}" destId="{98122C56-DFD6-4C2B-A3F3-998F6CC5A463}" srcOrd="0" destOrd="0" presId="urn:microsoft.com/office/officeart/2005/8/layout/vList2"/>
    <dgm:cxn modelId="{03673B95-7D25-45FE-8083-DB997371936B}" type="presOf" srcId="{CE0E50B2-6F04-417F-AD05-4D5E1294B898}" destId="{76D9B7BE-7CEC-4D69-B78A-DD7F37BD9A53}" srcOrd="0" destOrd="0" presId="urn:microsoft.com/office/officeart/2005/8/layout/vList2"/>
    <dgm:cxn modelId="{BCF11298-9AF8-4216-9FA5-DF30013B49E6}" srcId="{E6D822FC-AFA0-4366-B9F2-3F4162A1369E}" destId="{013E0B08-5B1B-403A-9DE2-7EF708485847}" srcOrd="2" destOrd="0" parTransId="{DA64FEBD-7199-471D-9E88-997D00D07908}" sibTransId="{0D79B0C4-5737-4E24-B879-4A1181F9F4DF}"/>
    <dgm:cxn modelId="{85D582C2-0BD6-417E-987D-87878A5C49CC}" srcId="{21991FDB-A66B-41C6-A91E-08A31BF48DC8}" destId="{22593E90-0C89-42A1-8C69-CEB9CF2C1060}" srcOrd="0" destOrd="0" parTransId="{9ED4713A-D228-4177-8C2D-B2B28AFDDC56}" sibTransId="{CFE48559-83A1-4CCE-9366-DB6D33A354A4}"/>
    <dgm:cxn modelId="{CD2A14F1-EB03-4C4D-8B9A-04325DE44B71}" srcId="{BE5FBE7F-0882-4FC4-A24D-FBDD217CEFAE}" destId="{CE0E50B2-6F04-417F-AD05-4D5E1294B898}" srcOrd="0" destOrd="0" parTransId="{AC50060A-72C7-44C1-A65A-3CD48C04799B}" sibTransId="{D649F8D6-D4B4-403E-8034-FC6ABD749B8C}"/>
    <dgm:cxn modelId="{BC79E71C-838E-4AAD-98CE-2F80563EEC8E}" type="presParOf" srcId="{058CEE99-AD78-43F3-8CE6-B1175452557B}" destId="{488AA3A1-5AE1-4E55-8CB2-805B3D7893AE}" srcOrd="0" destOrd="0" presId="urn:microsoft.com/office/officeart/2005/8/layout/vList2"/>
    <dgm:cxn modelId="{4D76FCB1-F42A-4A30-84EC-12E25E3DE8C0}" type="presParOf" srcId="{058CEE99-AD78-43F3-8CE6-B1175452557B}" destId="{A583DF94-213C-47AA-97DA-7A466A2B4FCF}" srcOrd="1" destOrd="0" presId="urn:microsoft.com/office/officeart/2005/8/layout/vList2"/>
    <dgm:cxn modelId="{2BBE40B0-5BE2-4166-BE05-A171657BB6FF}" type="presParOf" srcId="{058CEE99-AD78-43F3-8CE6-B1175452557B}" destId="{98122C56-DFD6-4C2B-A3F3-998F6CC5A463}" srcOrd="2" destOrd="0" presId="urn:microsoft.com/office/officeart/2005/8/layout/vList2"/>
    <dgm:cxn modelId="{B0874896-74E4-49D3-9E5B-CF53DF2EA76C}" type="presParOf" srcId="{058CEE99-AD78-43F3-8CE6-B1175452557B}" destId="{1F1F95C9-2278-48A5-BDFC-20D799531EC6}" srcOrd="3" destOrd="0" presId="urn:microsoft.com/office/officeart/2005/8/layout/vList2"/>
    <dgm:cxn modelId="{D14B6BEE-3B2B-4892-A361-4624A34CA985}" type="presParOf" srcId="{058CEE99-AD78-43F3-8CE6-B1175452557B}" destId="{0994AC0E-E430-433A-884A-60F567A65EE7}" srcOrd="4" destOrd="0" presId="urn:microsoft.com/office/officeart/2005/8/layout/vList2"/>
    <dgm:cxn modelId="{3FB3860D-1D73-4D61-912C-74042B225070}" type="presParOf" srcId="{058CEE99-AD78-43F3-8CE6-B1175452557B}" destId="{AC66D6C1-2BC4-4AEB-AE57-624A88733674}" srcOrd="5" destOrd="0" presId="urn:microsoft.com/office/officeart/2005/8/layout/vList2"/>
    <dgm:cxn modelId="{9C3D7935-9B4F-4CE2-B717-6F08805BE8E0}" type="presParOf" srcId="{058CEE99-AD78-43F3-8CE6-B1175452557B}" destId="{44B07C72-B63D-499F-B87E-4B266E20A594}" srcOrd="6" destOrd="0" presId="urn:microsoft.com/office/officeart/2005/8/layout/vList2"/>
    <dgm:cxn modelId="{AC333C79-753A-4C29-B648-86525CE57651}" type="presParOf" srcId="{058CEE99-AD78-43F3-8CE6-B1175452557B}" destId="{76D9B7BE-7CEC-4D69-B78A-DD7F37BD9A53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BFD0D3F-D349-4F0F-99E5-B6E165222D4B}" type="doc">
      <dgm:prSet loTypeId="urn:microsoft.com/office/officeart/2005/8/layout/vList2" loCatId="list" qsTypeId="urn:microsoft.com/office/officeart/2005/8/quickstyle/3d1#3" qsCatId="3D" csTypeId="urn:microsoft.com/office/officeart/2005/8/colors/accent1_2#7" csCatId="accent1" phldr="1"/>
      <dgm:spPr/>
      <dgm:t>
        <a:bodyPr/>
        <a:lstStyle/>
        <a:p>
          <a:endParaRPr lang="fr-CA"/>
        </a:p>
      </dgm:t>
    </dgm:pt>
    <dgm:pt modelId="{68F8C8C2-B43E-45B1-8968-0827CE9F7453}">
      <dgm:prSet/>
      <dgm:spPr/>
      <dgm:t>
        <a:bodyPr/>
        <a:lstStyle/>
        <a:p>
          <a:r>
            <a:rPr lang="fr-CA" dirty="0"/>
            <a:t>Objectif :</a:t>
          </a:r>
        </a:p>
      </dgm:t>
    </dgm:pt>
    <dgm:pt modelId="{823B85A8-E65D-4694-B251-4339A8F8304E}" type="parTrans" cxnId="{F33EA3CA-34AE-44B9-A520-98930E8A2565}">
      <dgm:prSet/>
      <dgm:spPr/>
      <dgm:t>
        <a:bodyPr/>
        <a:lstStyle/>
        <a:p>
          <a:endParaRPr lang="fr-CA"/>
        </a:p>
      </dgm:t>
    </dgm:pt>
    <dgm:pt modelId="{D3CB13D4-6582-4B37-956A-3276A199DBFB}" type="sibTrans" cxnId="{F33EA3CA-34AE-44B9-A520-98930E8A2565}">
      <dgm:prSet/>
      <dgm:spPr/>
      <dgm:t>
        <a:bodyPr/>
        <a:lstStyle/>
        <a:p>
          <a:endParaRPr lang="fr-CA"/>
        </a:p>
      </dgm:t>
    </dgm:pt>
    <dgm:pt modelId="{D29862B0-C994-49BA-8B10-19C75750C739}">
      <dgm:prSet/>
      <dgm:spPr/>
      <dgm:t>
        <a:bodyPr/>
        <a:lstStyle/>
        <a:p>
          <a:r>
            <a:rPr lang="fr-CA"/>
            <a:t>Prémisses :</a:t>
          </a:r>
        </a:p>
      </dgm:t>
    </dgm:pt>
    <dgm:pt modelId="{DF8D881B-2299-4AAA-9A70-82F6910F453B}" type="parTrans" cxnId="{080156FD-26BA-4C48-BF8D-9C5DCC602BE4}">
      <dgm:prSet/>
      <dgm:spPr/>
      <dgm:t>
        <a:bodyPr/>
        <a:lstStyle/>
        <a:p>
          <a:endParaRPr lang="fr-CA"/>
        </a:p>
      </dgm:t>
    </dgm:pt>
    <dgm:pt modelId="{E0CCD98A-6B7C-4917-A695-F2C97DFD11D3}" type="sibTrans" cxnId="{080156FD-26BA-4C48-BF8D-9C5DCC602BE4}">
      <dgm:prSet/>
      <dgm:spPr/>
      <dgm:t>
        <a:bodyPr/>
        <a:lstStyle/>
        <a:p>
          <a:endParaRPr lang="fr-CA"/>
        </a:p>
      </dgm:t>
    </dgm:pt>
    <dgm:pt modelId="{6384B1E0-65D7-466E-928E-F82E807CC7DB}">
      <dgm:prSet/>
      <dgm:spPr/>
      <dgm:t>
        <a:bodyPr/>
        <a:lstStyle/>
        <a:p>
          <a:r>
            <a:rPr lang="fr-CA" dirty="0"/>
            <a:t>1 - Un client qui achète 10 000 m</a:t>
          </a:r>
          <a:r>
            <a:rPr lang="fr-CA" baseline="30000" dirty="0"/>
            <a:t>3</a:t>
          </a:r>
          <a:r>
            <a:rPr lang="fr-CA" dirty="0"/>
            <a:t> gaz/ jour et </a:t>
          </a:r>
          <a:r>
            <a:rPr lang="fr-CA" b="1" u="sng" dirty="0"/>
            <a:t>qui n’a jamais acheté du GSR</a:t>
          </a:r>
        </a:p>
      </dgm:t>
    </dgm:pt>
    <dgm:pt modelId="{CD670CD0-ABF0-40CC-BCCB-957EC6C5C313}" type="parTrans" cxnId="{8B09C322-B8D9-495B-89D6-BBF4C8CC4359}">
      <dgm:prSet/>
      <dgm:spPr/>
      <dgm:t>
        <a:bodyPr/>
        <a:lstStyle/>
        <a:p>
          <a:endParaRPr lang="fr-CA"/>
        </a:p>
      </dgm:t>
    </dgm:pt>
    <dgm:pt modelId="{531287BA-359F-4F99-9DE6-677B070F8459}" type="sibTrans" cxnId="{8B09C322-B8D9-495B-89D6-BBF4C8CC4359}">
      <dgm:prSet/>
      <dgm:spPr/>
      <dgm:t>
        <a:bodyPr/>
        <a:lstStyle/>
        <a:p>
          <a:endParaRPr lang="fr-CA"/>
        </a:p>
      </dgm:t>
    </dgm:pt>
    <dgm:pt modelId="{64A7AA0D-58FE-4EB7-9A3B-644E088C0AAA}">
      <dgm:prSet/>
      <dgm:spPr/>
      <dgm:t>
        <a:bodyPr/>
        <a:lstStyle/>
        <a:p>
          <a:r>
            <a:rPr lang="fr-CA" dirty="0"/>
            <a:t>2 – Projection des frais de court terme de 2026 à 2030</a:t>
          </a:r>
        </a:p>
      </dgm:t>
    </dgm:pt>
    <dgm:pt modelId="{66FF9DB3-62EC-4802-B5ED-45772395B64A}" type="parTrans" cxnId="{66FBE789-9F24-4480-9E79-B74996E527F1}">
      <dgm:prSet/>
      <dgm:spPr/>
      <dgm:t>
        <a:bodyPr/>
        <a:lstStyle/>
        <a:p>
          <a:endParaRPr lang="fr-CA"/>
        </a:p>
      </dgm:t>
    </dgm:pt>
    <dgm:pt modelId="{85696F02-D764-46A5-901B-BEE1DD87C9D5}" type="sibTrans" cxnId="{66FBE789-9F24-4480-9E79-B74996E527F1}">
      <dgm:prSet/>
      <dgm:spPr/>
      <dgm:t>
        <a:bodyPr/>
        <a:lstStyle/>
        <a:p>
          <a:endParaRPr lang="fr-CA"/>
        </a:p>
      </dgm:t>
    </dgm:pt>
    <dgm:pt modelId="{C5B8B3F6-D435-4E92-9395-7CEC4EFCCE71}">
      <dgm:prSet/>
      <dgm:spPr/>
      <dgm:t>
        <a:bodyPr/>
        <a:lstStyle/>
        <a:p>
          <a:r>
            <a:rPr lang="fr-CA"/>
            <a:t>Deux choix pour ce consommateur :</a:t>
          </a:r>
        </a:p>
      </dgm:t>
    </dgm:pt>
    <dgm:pt modelId="{928C68B4-2290-4460-87E1-8816BDE893F7}" type="parTrans" cxnId="{5B806903-84D0-4992-A1C4-0094C745EE74}">
      <dgm:prSet/>
      <dgm:spPr/>
      <dgm:t>
        <a:bodyPr/>
        <a:lstStyle/>
        <a:p>
          <a:endParaRPr lang="fr-CA"/>
        </a:p>
      </dgm:t>
    </dgm:pt>
    <dgm:pt modelId="{450DE4CE-5B94-4F12-8374-5BDAA0315E94}" type="sibTrans" cxnId="{5B806903-84D0-4992-A1C4-0094C745EE74}">
      <dgm:prSet/>
      <dgm:spPr/>
      <dgm:t>
        <a:bodyPr/>
        <a:lstStyle/>
        <a:p>
          <a:endParaRPr lang="fr-CA"/>
        </a:p>
      </dgm:t>
    </dgm:pt>
    <dgm:pt modelId="{F87810E2-56C5-47AF-B1E9-227D85527AC2}">
      <dgm:prSet/>
      <dgm:spPr/>
      <dgm:t>
        <a:bodyPr/>
        <a:lstStyle/>
        <a:p>
          <a:r>
            <a:rPr lang="fr-CA" b="1" dirty="0"/>
            <a:t>Option 1 </a:t>
          </a:r>
          <a:r>
            <a:rPr lang="fr-CA" dirty="0"/>
            <a:t>: Acheter du GSR selon le minimum prévu au règlement (évite les frais de socialisation, mais paye le cavalier tarifaire)</a:t>
          </a:r>
        </a:p>
      </dgm:t>
    </dgm:pt>
    <dgm:pt modelId="{4C0DC2CE-5823-41C7-857D-885F3E6CF0CD}" type="parTrans" cxnId="{610A59D0-7134-415B-BDC4-A8EDC29E8046}">
      <dgm:prSet/>
      <dgm:spPr/>
      <dgm:t>
        <a:bodyPr/>
        <a:lstStyle/>
        <a:p>
          <a:endParaRPr lang="fr-CA"/>
        </a:p>
      </dgm:t>
    </dgm:pt>
    <dgm:pt modelId="{ECDB6954-F4FB-40E9-9F87-9475F057CCED}" type="sibTrans" cxnId="{610A59D0-7134-415B-BDC4-A8EDC29E8046}">
      <dgm:prSet/>
      <dgm:spPr/>
      <dgm:t>
        <a:bodyPr/>
        <a:lstStyle/>
        <a:p>
          <a:endParaRPr lang="fr-CA"/>
        </a:p>
      </dgm:t>
    </dgm:pt>
    <dgm:pt modelId="{4730117F-0949-4F0E-9985-314909357821}">
      <dgm:prSet/>
      <dgm:spPr/>
      <dgm:t>
        <a:bodyPr/>
        <a:lstStyle/>
        <a:p>
          <a:r>
            <a:rPr lang="fr-CA" b="1" dirty="0"/>
            <a:t>Option 2 </a:t>
          </a:r>
          <a:r>
            <a:rPr lang="fr-CA" dirty="0"/>
            <a:t>: Continuer à acheter seulement du gaz fossile (GNF)</a:t>
          </a:r>
        </a:p>
      </dgm:t>
    </dgm:pt>
    <dgm:pt modelId="{6424CAB8-24CB-405B-B610-BA40B32F0F70}" type="parTrans" cxnId="{F7F7DC4A-AF73-42F0-BBE5-1D8A3DA1668F}">
      <dgm:prSet/>
      <dgm:spPr/>
      <dgm:t>
        <a:bodyPr/>
        <a:lstStyle/>
        <a:p>
          <a:endParaRPr lang="fr-CA"/>
        </a:p>
      </dgm:t>
    </dgm:pt>
    <dgm:pt modelId="{580E55F2-AA28-498C-B00C-FA170099F7C7}" type="sibTrans" cxnId="{F7F7DC4A-AF73-42F0-BBE5-1D8A3DA1668F}">
      <dgm:prSet/>
      <dgm:spPr/>
      <dgm:t>
        <a:bodyPr/>
        <a:lstStyle/>
        <a:p>
          <a:endParaRPr lang="fr-CA"/>
        </a:p>
      </dgm:t>
    </dgm:pt>
    <dgm:pt modelId="{6C90FDCD-FFE5-4058-97B1-713BF6195A07}">
      <dgm:prSet/>
      <dgm:spPr/>
      <dgm:t>
        <a:bodyPr/>
        <a:lstStyle/>
        <a:p>
          <a:r>
            <a:rPr lang="fr-CA" dirty="0"/>
            <a:t>Évaluer l’impact des changements tarifaires</a:t>
          </a:r>
        </a:p>
      </dgm:t>
    </dgm:pt>
    <dgm:pt modelId="{8AEE942D-B3DB-42DB-B17D-85B35469008D}" type="parTrans" cxnId="{A5F35CD3-6AA2-40AC-ADB2-65629396F901}">
      <dgm:prSet/>
      <dgm:spPr/>
      <dgm:t>
        <a:bodyPr/>
        <a:lstStyle/>
        <a:p>
          <a:endParaRPr lang="fr-CA"/>
        </a:p>
      </dgm:t>
    </dgm:pt>
    <dgm:pt modelId="{7AF060BC-54D2-45F4-AF3D-3C561B189613}" type="sibTrans" cxnId="{A5F35CD3-6AA2-40AC-ADB2-65629396F901}">
      <dgm:prSet/>
      <dgm:spPr/>
      <dgm:t>
        <a:bodyPr/>
        <a:lstStyle/>
        <a:p>
          <a:endParaRPr lang="fr-CA"/>
        </a:p>
      </dgm:t>
    </dgm:pt>
    <dgm:pt modelId="{B531C948-48CF-47B4-ADFC-A774CACB16B3}">
      <dgm:prSet/>
      <dgm:spPr/>
      <dgm:t>
        <a:bodyPr/>
        <a:lstStyle/>
        <a:p>
          <a:r>
            <a:rPr lang="fr-CA" dirty="0"/>
            <a:t>3 – Les achats de GSR sont faits en respectant les seuils réglementaires (5-7%)</a:t>
          </a:r>
        </a:p>
      </dgm:t>
    </dgm:pt>
    <dgm:pt modelId="{DF4ACC94-3784-41E0-B4E6-925AFC4B322F}" type="parTrans" cxnId="{0ABD8047-46A1-433F-B05A-3CFC7ECA0486}">
      <dgm:prSet/>
      <dgm:spPr/>
      <dgm:t>
        <a:bodyPr/>
        <a:lstStyle/>
        <a:p>
          <a:endParaRPr lang="fr-CA"/>
        </a:p>
      </dgm:t>
    </dgm:pt>
    <dgm:pt modelId="{7A0BD761-5D9F-437A-AFA7-42A8E3FA3E16}" type="sibTrans" cxnId="{0ABD8047-46A1-433F-B05A-3CFC7ECA0486}">
      <dgm:prSet/>
      <dgm:spPr/>
      <dgm:t>
        <a:bodyPr/>
        <a:lstStyle/>
        <a:p>
          <a:endParaRPr lang="fr-CA"/>
        </a:p>
      </dgm:t>
    </dgm:pt>
    <dgm:pt modelId="{C5016B14-FAE4-4150-B7E0-68F1C3A66596}" type="pres">
      <dgm:prSet presAssocID="{CBFD0D3F-D349-4F0F-99E5-B6E165222D4B}" presName="linear" presStyleCnt="0">
        <dgm:presLayoutVars>
          <dgm:animLvl val="lvl"/>
          <dgm:resizeHandles val="exact"/>
        </dgm:presLayoutVars>
      </dgm:prSet>
      <dgm:spPr/>
    </dgm:pt>
    <dgm:pt modelId="{E1236349-F6C5-41E5-86F1-73DE258F0A13}" type="pres">
      <dgm:prSet presAssocID="{68F8C8C2-B43E-45B1-8968-0827CE9F745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502C0C1-BC78-48EA-B70B-2E373D35A86D}" type="pres">
      <dgm:prSet presAssocID="{68F8C8C2-B43E-45B1-8968-0827CE9F7453}" presName="childText" presStyleLbl="revTx" presStyleIdx="0" presStyleCnt="3">
        <dgm:presLayoutVars>
          <dgm:bulletEnabled val="1"/>
        </dgm:presLayoutVars>
      </dgm:prSet>
      <dgm:spPr/>
    </dgm:pt>
    <dgm:pt modelId="{02DF8FCA-F9DB-4E7D-AC37-B673C7B581E7}" type="pres">
      <dgm:prSet presAssocID="{D29862B0-C994-49BA-8B10-19C75750C73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D7F53F4-A8EF-4370-B00D-0E8AE3FBFC00}" type="pres">
      <dgm:prSet presAssocID="{D29862B0-C994-49BA-8B10-19C75750C739}" presName="childText" presStyleLbl="revTx" presStyleIdx="1" presStyleCnt="3">
        <dgm:presLayoutVars>
          <dgm:bulletEnabled val="1"/>
        </dgm:presLayoutVars>
      </dgm:prSet>
      <dgm:spPr/>
    </dgm:pt>
    <dgm:pt modelId="{46007B65-24CC-488C-AB32-EBB33545446F}" type="pres">
      <dgm:prSet presAssocID="{C5B8B3F6-D435-4E92-9395-7CEC4EFCCE71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1F7E47EE-E0BD-41A9-BFF9-8CD088ED64F8}" type="pres">
      <dgm:prSet presAssocID="{C5B8B3F6-D435-4E92-9395-7CEC4EFCCE71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5B806903-84D0-4992-A1C4-0094C745EE74}" srcId="{CBFD0D3F-D349-4F0F-99E5-B6E165222D4B}" destId="{C5B8B3F6-D435-4E92-9395-7CEC4EFCCE71}" srcOrd="2" destOrd="0" parTransId="{928C68B4-2290-4460-87E1-8816BDE893F7}" sibTransId="{450DE4CE-5B94-4F12-8374-5BDAA0315E94}"/>
    <dgm:cxn modelId="{59538F18-9376-47A4-BEB4-26025B31EDC9}" type="presOf" srcId="{C5B8B3F6-D435-4E92-9395-7CEC4EFCCE71}" destId="{46007B65-24CC-488C-AB32-EBB33545446F}" srcOrd="0" destOrd="0" presId="urn:microsoft.com/office/officeart/2005/8/layout/vList2"/>
    <dgm:cxn modelId="{E363CD1A-D768-46ED-9EE8-58AD16C0445B}" type="presOf" srcId="{6C90FDCD-FFE5-4058-97B1-713BF6195A07}" destId="{C502C0C1-BC78-48EA-B70B-2E373D35A86D}" srcOrd="0" destOrd="0" presId="urn:microsoft.com/office/officeart/2005/8/layout/vList2"/>
    <dgm:cxn modelId="{8B09C322-B8D9-495B-89D6-BBF4C8CC4359}" srcId="{D29862B0-C994-49BA-8B10-19C75750C739}" destId="{6384B1E0-65D7-466E-928E-F82E807CC7DB}" srcOrd="0" destOrd="0" parTransId="{CD670CD0-ABF0-40CC-BCCB-957EC6C5C313}" sibTransId="{531287BA-359F-4F99-9DE6-677B070F8459}"/>
    <dgm:cxn modelId="{AB1F4F2A-B7E6-4607-8E5E-3748409BF1FE}" type="presOf" srcId="{68F8C8C2-B43E-45B1-8968-0827CE9F7453}" destId="{E1236349-F6C5-41E5-86F1-73DE258F0A13}" srcOrd="0" destOrd="0" presId="urn:microsoft.com/office/officeart/2005/8/layout/vList2"/>
    <dgm:cxn modelId="{0ABD8047-46A1-433F-B05A-3CFC7ECA0486}" srcId="{D29862B0-C994-49BA-8B10-19C75750C739}" destId="{B531C948-48CF-47B4-ADFC-A774CACB16B3}" srcOrd="2" destOrd="0" parTransId="{DF4ACC94-3784-41E0-B4E6-925AFC4B322F}" sibTransId="{7A0BD761-5D9F-437A-AFA7-42A8E3FA3E16}"/>
    <dgm:cxn modelId="{1FB7F548-16B6-48B6-882F-3C6315E7FC3C}" type="presOf" srcId="{D29862B0-C994-49BA-8B10-19C75750C739}" destId="{02DF8FCA-F9DB-4E7D-AC37-B673C7B581E7}" srcOrd="0" destOrd="0" presId="urn:microsoft.com/office/officeart/2005/8/layout/vList2"/>
    <dgm:cxn modelId="{F7F7DC4A-AF73-42F0-BBE5-1D8A3DA1668F}" srcId="{C5B8B3F6-D435-4E92-9395-7CEC4EFCCE71}" destId="{4730117F-0949-4F0E-9985-314909357821}" srcOrd="1" destOrd="0" parTransId="{6424CAB8-24CB-405B-B610-BA40B32F0F70}" sibTransId="{580E55F2-AA28-498C-B00C-FA170099F7C7}"/>
    <dgm:cxn modelId="{4ECE227D-B44A-49DC-957B-499C170E2B96}" type="presOf" srcId="{F87810E2-56C5-47AF-B1E9-227D85527AC2}" destId="{1F7E47EE-E0BD-41A9-BFF9-8CD088ED64F8}" srcOrd="0" destOrd="0" presId="urn:microsoft.com/office/officeart/2005/8/layout/vList2"/>
    <dgm:cxn modelId="{D061A87F-BF60-40E7-93BB-D7E615DE8687}" type="presOf" srcId="{6384B1E0-65D7-466E-928E-F82E807CC7DB}" destId="{0D7F53F4-A8EF-4370-B00D-0E8AE3FBFC00}" srcOrd="0" destOrd="0" presId="urn:microsoft.com/office/officeart/2005/8/layout/vList2"/>
    <dgm:cxn modelId="{66FBE789-9F24-4480-9E79-B74996E527F1}" srcId="{D29862B0-C994-49BA-8B10-19C75750C739}" destId="{64A7AA0D-58FE-4EB7-9A3B-644E088C0AAA}" srcOrd="1" destOrd="0" parTransId="{66FF9DB3-62EC-4802-B5ED-45772395B64A}" sibTransId="{85696F02-D764-46A5-901B-BEE1DD87C9D5}"/>
    <dgm:cxn modelId="{A762BEC5-2EC7-4002-AF52-453D3352AADD}" type="presOf" srcId="{64A7AA0D-58FE-4EB7-9A3B-644E088C0AAA}" destId="{0D7F53F4-A8EF-4370-B00D-0E8AE3FBFC00}" srcOrd="0" destOrd="1" presId="urn:microsoft.com/office/officeart/2005/8/layout/vList2"/>
    <dgm:cxn modelId="{F33EA3CA-34AE-44B9-A520-98930E8A2565}" srcId="{CBFD0D3F-D349-4F0F-99E5-B6E165222D4B}" destId="{68F8C8C2-B43E-45B1-8968-0827CE9F7453}" srcOrd="0" destOrd="0" parTransId="{823B85A8-E65D-4694-B251-4339A8F8304E}" sibTransId="{D3CB13D4-6582-4B37-956A-3276A199DBFB}"/>
    <dgm:cxn modelId="{610A59D0-7134-415B-BDC4-A8EDC29E8046}" srcId="{C5B8B3F6-D435-4E92-9395-7CEC4EFCCE71}" destId="{F87810E2-56C5-47AF-B1E9-227D85527AC2}" srcOrd="0" destOrd="0" parTransId="{4C0DC2CE-5823-41C7-857D-885F3E6CF0CD}" sibTransId="{ECDB6954-F4FB-40E9-9F87-9475F057CCED}"/>
    <dgm:cxn modelId="{92FC33D1-D77A-4A2C-BC42-D3C7B1DA9F5C}" type="presOf" srcId="{CBFD0D3F-D349-4F0F-99E5-B6E165222D4B}" destId="{C5016B14-FAE4-4150-B7E0-68F1C3A66596}" srcOrd="0" destOrd="0" presId="urn:microsoft.com/office/officeart/2005/8/layout/vList2"/>
    <dgm:cxn modelId="{A5F35CD3-6AA2-40AC-ADB2-65629396F901}" srcId="{68F8C8C2-B43E-45B1-8968-0827CE9F7453}" destId="{6C90FDCD-FFE5-4058-97B1-713BF6195A07}" srcOrd="0" destOrd="0" parTransId="{8AEE942D-B3DB-42DB-B17D-85B35469008D}" sibTransId="{7AF060BC-54D2-45F4-AF3D-3C561B189613}"/>
    <dgm:cxn modelId="{0A9134F4-3053-40BA-A37B-F47EA9E54FD4}" type="presOf" srcId="{4730117F-0949-4F0E-9985-314909357821}" destId="{1F7E47EE-E0BD-41A9-BFF9-8CD088ED64F8}" srcOrd="0" destOrd="1" presId="urn:microsoft.com/office/officeart/2005/8/layout/vList2"/>
    <dgm:cxn modelId="{8F4FFBF7-C4A6-4A0C-B4ED-ADFD9B4A9EB7}" type="presOf" srcId="{B531C948-48CF-47B4-ADFC-A774CACB16B3}" destId="{0D7F53F4-A8EF-4370-B00D-0E8AE3FBFC00}" srcOrd="0" destOrd="2" presId="urn:microsoft.com/office/officeart/2005/8/layout/vList2"/>
    <dgm:cxn modelId="{080156FD-26BA-4C48-BF8D-9C5DCC602BE4}" srcId="{CBFD0D3F-D349-4F0F-99E5-B6E165222D4B}" destId="{D29862B0-C994-49BA-8B10-19C75750C739}" srcOrd="1" destOrd="0" parTransId="{DF8D881B-2299-4AAA-9A70-82F6910F453B}" sibTransId="{E0CCD98A-6B7C-4917-A695-F2C97DFD11D3}"/>
    <dgm:cxn modelId="{E34E550B-76B7-4CA0-9465-243E78580161}" type="presParOf" srcId="{C5016B14-FAE4-4150-B7E0-68F1C3A66596}" destId="{E1236349-F6C5-41E5-86F1-73DE258F0A13}" srcOrd="0" destOrd="0" presId="urn:microsoft.com/office/officeart/2005/8/layout/vList2"/>
    <dgm:cxn modelId="{61DE478B-98A9-45E3-8194-4BD64C8B97AB}" type="presParOf" srcId="{C5016B14-FAE4-4150-B7E0-68F1C3A66596}" destId="{C502C0C1-BC78-48EA-B70B-2E373D35A86D}" srcOrd="1" destOrd="0" presId="urn:microsoft.com/office/officeart/2005/8/layout/vList2"/>
    <dgm:cxn modelId="{43F9F036-81AC-4164-AACF-5CECC6BDAEAC}" type="presParOf" srcId="{C5016B14-FAE4-4150-B7E0-68F1C3A66596}" destId="{02DF8FCA-F9DB-4E7D-AC37-B673C7B581E7}" srcOrd="2" destOrd="0" presId="urn:microsoft.com/office/officeart/2005/8/layout/vList2"/>
    <dgm:cxn modelId="{7902A7F5-41C6-478B-9867-63EB963BA40D}" type="presParOf" srcId="{C5016B14-FAE4-4150-B7E0-68F1C3A66596}" destId="{0D7F53F4-A8EF-4370-B00D-0E8AE3FBFC00}" srcOrd="3" destOrd="0" presId="urn:microsoft.com/office/officeart/2005/8/layout/vList2"/>
    <dgm:cxn modelId="{C70865DC-5715-4F3C-B839-1C19C9125048}" type="presParOf" srcId="{C5016B14-FAE4-4150-B7E0-68F1C3A66596}" destId="{46007B65-24CC-488C-AB32-EBB33545446F}" srcOrd="4" destOrd="0" presId="urn:microsoft.com/office/officeart/2005/8/layout/vList2"/>
    <dgm:cxn modelId="{4CE98303-3644-46AA-B4B3-F9D707B761E5}" type="presParOf" srcId="{C5016B14-FAE4-4150-B7E0-68F1C3A66596}" destId="{1F7E47EE-E0BD-41A9-BFF9-8CD088ED64F8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AF5FFA-3384-479F-BE91-A1FA234AA84A}">
      <dsp:nvSpPr>
        <dsp:cNvPr id="0" name=""/>
        <dsp:cNvSpPr/>
      </dsp:nvSpPr>
      <dsp:spPr>
        <a:xfrm>
          <a:off x="3173" y="393"/>
          <a:ext cx="8590321" cy="18266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6500" kern="1200" dirty="0"/>
            <a:t>Sujets :</a:t>
          </a:r>
        </a:p>
      </dsp:txBody>
      <dsp:txXfrm>
        <a:off x="56675" y="53895"/>
        <a:ext cx="8483317" cy="1719687"/>
      </dsp:txXfrm>
    </dsp:sp>
    <dsp:sp modelId="{A4949600-0340-43C4-ACEC-33D715DF64A6}">
      <dsp:nvSpPr>
        <dsp:cNvPr id="0" name=""/>
        <dsp:cNvSpPr/>
      </dsp:nvSpPr>
      <dsp:spPr>
        <a:xfrm>
          <a:off x="3173" y="2053687"/>
          <a:ext cx="4122035" cy="18266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400" kern="1200" dirty="0"/>
            <a:t>I – Suivi de la décision </a:t>
          </a:r>
          <a:br>
            <a:rPr lang="fr-CA" sz="3400" kern="1200" dirty="0"/>
          </a:br>
          <a:r>
            <a:rPr lang="fr-CA" sz="3400" kern="1200" dirty="0"/>
            <a:t>D-2026-011</a:t>
          </a:r>
        </a:p>
      </dsp:txBody>
      <dsp:txXfrm>
        <a:off x="56675" y="2107189"/>
        <a:ext cx="4015031" cy="1719687"/>
      </dsp:txXfrm>
    </dsp:sp>
    <dsp:sp modelId="{89026FAF-94DE-46C5-800E-F198EA9204D9}">
      <dsp:nvSpPr>
        <dsp:cNvPr id="0" name=""/>
        <dsp:cNvSpPr/>
      </dsp:nvSpPr>
      <dsp:spPr>
        <a:xfrm>
          <a:off x="4471459" y="2053687"/>
          <a:ext cx="4122035" cy="18266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400" kern="1200" dirty="0"/>
            <a:t>II – Commercialisation du GSR</a:t>
          </a:r>
        </a:p>
      </dsp:txBody>
      <dsp:txXfrm>
        <a:off x="4524961" y="2107189"/>
        <a:ext cx="4015031" cy="171968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A5D295-E7EE-4DE3-BAA2-D19F8C5314FA}">
      <dsp:nvSpPr>
        <dsp:cNvPr id="0" name=""/>
        <dsp:cNvSpPr/>
      </dsp:nvSpPr>
      <dsp:spPr>
        <a:xfrm>
          <a:off x="0" y="238126"/>
          <a:ext cx="8596668" cy="10810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800" kern="1200" dirty="0"/>
            <a:t>A) Les frais de socialisation sont inclus, mais </a:t>
          </a:r>
          <a:r>
            <a:rPr lang="fr-CA" sz="2800" b="1" u="sng" kern="1200" dirty="0"/>
            <a:t>sans considérer</a:t>
          </a:r>
          <a:r>
            <a:rPr lang="fr-CA" sz="2800" b="1" kern="1200" dirty="0"/>
            <a:t> </a:t>
          </a:r>
          <a:r>
            <a:rPr lang="fr-CA" sz="2800" kern="1200" dirty="0"/>
            <a:t>la valeur nette issue de la vente des UC </a:t>
          </a:r>
        </a:p>
      </dsp:txBody>
      <dsp:txXfrm>
        <a:off x="52774" y="290900"/>
        <a:ext cx="8491120" cy="975532"/>
      </dsp:txXfrm>
    </dsp:sp>
    <dsp:sp modelId="{ACFBCF13-291A-43DE-A20D-C32222D666D8}">
      <dsp:nvSpPr>
        <dsp:cNvPr id="0" name=""/>
        <dsp:cNvSpPr/>
      </dsp:nvSpPr>
      <dsp:spPr>
        <a:xfrm>
          <a:off x="0" y="1399846"/>
          <a:ext cx="8596668" cy="10810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800" kern="1200" dirty="0"/>
            <a:t>B) Les frais de socialisation sont inclus </a:t>
          </a:r>
          <a:r>
            <a:rPr lang="fr-CA" sz="2800" b="1" u="sng" kern="1200" dirty="0"/>
            <a:t>et</a:t>
          </a:r>
          <a:r>
            <a:rPr lang="fr-CA" sz="2800" kern="1200" dirty="0"/>
            <a:t> la valeur nette issue de la vente des UC aussi </a:t>
          </a:r>
        </a:p>
      </dsp:txBody>
      <dsp:txXfrm>
        <a:off x="52774" y="1452620"/>
        <a:ext cx="8491120" cy="975532"/>
      </dsp:txXfrm>
    </dsp:sp>
    <dsp:sp modelId="{E575C8E0-0A33-4A7C-8728-2364A142C767}">
      <dsp:nvSpPr>
        <dsp:cNvPr id="0" name=""/>
        <dsp:cNvSpPr/>
      </dsp:nvSpPr>
      <dsp:spPr>
        <a:xfrm>
          <a:off x="0" y="2561566"/>
          <a:ext cx="8596668" cy="10810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800" kern="1200" dirty="0"/>
            <a:t>C) Les frais de socialisation </a:t>
          </a:r>
          <a:r>
            <a:rPr lang="fr-CA" sz="2800" b="1" u="sng" kern="1200" dirty="0"/>
            <a:t>ne sont pas</a:t>
          </a:r>
          <a:r>
            <a:rPr lang="fr-CA" sz="2800" b="1" u="none" kern="1200" dirty="0"/>
            <a:t> </a:t>
          </a:r>
          <a:r>
            <a:rPr lang="fr-CA" sz="2800" kern="1200" dirty="0"/>
            <a:t>inclus ni la valeur nette issue de la vente des UC</a:t>
          </a:r>
        </a:p>
      </dsp:txBody>
      <dsp:txXfrm>
        <a:off x="52774" y="2614340"/>
        <a:ext cx="8491120" cy="97553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4CAF96-9540-4977-81E1-F229EA622471}">
      <dsp:nvSpPr>
        <dsp:cNvPr id="0" name=""/>
        <dsp:cNvSpPr/>
      </dsp:nvSpPr>
      <dsp:spPr>
        <a:xfrm>
          <a:off x="0" y="8845"/>
          <a:ext cx="2733674" cy="12870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200" kern="1200" dirty="0"/>
            <a:t>Écart en 4 ans pour acheter du GSR :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200" kern="1200" dirty="0"/>
            <a:t> </a:t>
          </a:r>
          <a:r>
            <a:rPr lang="fr-CA" sz="2200" b="1" kern="1200" dirty="0">
              <a:solidFill>
                <a:schemeClr val="tx1"/>
              </a:solidFill>
            </a:rPr>
            <a:t>- </a:t>
          </a:r>
          <a:r>
            <a:rPr lang="fr-CA" sz="2200" b="1" kern="1200" dirty="0">
              <a:solidFill>
                <a:schemeClr val="tx1"/>
              </a:solidFill>
              <a:latin typeface="Arial" panose="020B0604020202020204" pitchFamily="34" charset="0"/>
            </a:rPr>
            <a:t>156 667 $ </a:t>
          </a:r>
          <a:endParaRPr lang="fr-CA" sz="2200" b="1" kern="1200" dirty="0">
            <a:solidFill>
              <a:schemeClr val="tx1"/>
            </a:solidFill>
          </a:endParaRPr>
        </a:p>
      </dsp:txBody>
      <dsp:txXfrm>
        <a:off x="62826" y="71671"/>
        <a:ext cx="2608022" cy="1161348"/>
      </dsp:txXfrm>
    </dsp:sp>
    <dsp:sp modelId="{10439F67-1B05-4600-94F8-E669951209A6}">
      <dsp:nvSpPr>
        <dsp:cNvPr id="0" name=""/>
        <dsp:cNvSpPr/>
      </dsp:nvSpPr>
      <dsp:spPr>
        <a:xfrm>
          <a:off x="0" y="1359205"/>
          <a:ext cx="2733674" cy="12870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200" kern="1200" dirty="0"/>
            <a:t>Plus avantageux d’acheter du GNF</a:t>
          </a:r>
        </a:p>
      </dsp:txBody>
      <dsp:txXfrm>
        <a:off x="62826" y="1422031"/>
        <a:ext cx="2608022" cy="1161348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4CAF96-9540-4977-81E1-F229EA622471}">
      <dsp:nvSpPr>
        <dsp:cNvPr id="0" name=""/>
        <dsp:cNvSpPr/>
      </dsp:nvSpPr>
      <dsp:spPr>
        <a:xfrm>
          <a:off x="0" y="354805"/>
          <a:ext cx="2733674" cy="6177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600" kern="1200" dirty="0"/>
            <a:t>Écart en 4 ans pour acheter du GSR:  </a:t>
          </a:r>
          <a:r>
            <a:rPr lang="fr-CA" sz="1600" b="1" kern="1200" dirty="0">
              <a:solidFill>
                <a:schemeClr val="tx1"/>
              </a:solidFill>
            </a:rPr>
            <a:t>+ 83 344  $ </a:t>
          </a:r>
        </a:p>
      </dsp:txBody>
      <dsp:txXfrm>
        <a:off x="30157" y="384962"/>
        <a:ext cx="2673360" cy="557446"/>
      </dsp:txXfrm>
    </dsp:sp>
    <dsp:sp modelId="{10439F67-1B05-4600-94F8-E669951209A6}">
      <dsp:nvSpPr>
        <dsp:cNvPr id="0" name=""/>
        <dsp:cNvSpPr/>
      </dsp:nvSpPr>
      <dsp:spPr>
        <a:xfrm>
          <a:off x="0" y="1018646"/>
          <a:ext cx="2733674" cy="6177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600" kern="1200" dirty="0"/>
            <a:t>Plus avantageux d’acheter du GSR</a:t>
          </a:r>
        </a:p>
      </dsp:txBody>
      <dsp:txXfrm>
        <a:off x="30157" y="1048803"/>
        <a:ext cx="2673360" cy="557446"/>
      </dsp:txXfrm>
    </dsp:sp>
    <dsp:sp modelId="{C66BD708-1238-40C6-9081-E1CB8A010DEA}">
      <dsp:nvSpPr>
        <dsp:cNvPr id="0" name=""/>
        <dsp:cNvSpPr/>
      </dsp:nvSpPr>
      <dsp:spPr>
        <a:xfrm>
          <a:off x="0" y="1682486"/>
          <a:ext cx="2733674" cy="6177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600" kern="1200" dirty="0"/>
            <a:t>Le client est indifférent lors de l’année 2026-27</a:t>
          </a:r>
        </a:p>
      </dsp:txBody>
      <dsp:txXfrm>
        <a:off x="30157" y="1712643"/>
        <a:ext cx="2673360" cy="55744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4CAF96-9540-4977-81E1-F229EA622471}">
      <dsp:nvSpPr>
        <dsp:cNvPr id="0" name=""/>
        <dsp:cNvSpPr/>
      </dsp:nvSpPr>
      <dsp:spPr>
        <a:xfrm>
          <a:off x="0" y="287285"/>
          <a:ext cx="2967715" cy="65637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700" kern="1200" dirty="0"/>
            <a:t>Écart en 4 ans pour acheter du GSR:  </a:t>
          </a:r>
          <a:r>
            <a:rPr lang="fr-CA" sz="1700" b="1" kern="1200" dirty="0">
              <a:solidFill>
                <a:schemeClr val="tx1"/>
              </a:solidFill>
            </a:rPr>
            <a:t>-</a:t>
          </a:r>
          <a:r>
            <a:rPr lang="fr-CA" sz="1700" b="1" kern="1200" dirty="0"/>
            <a:t> </a:t>
          </a:r>
          <a:r>
            <a:rPr lang="fr-CA" sz="1700" b="1" kern="1200" dirty="0">
              <a:solidFill>
                <a:schemeClr val="tx1"/>
              </a:solidFill>
            </a:rPr>
            <a:t>791 657 $ </a:t>
          </a:r>
        </a:p>
      </dsp:txBody>
      <dsp:txXfrm>
        <a:off x="32041" y="319326"/>
        <a:ext cx="2903633" cy="592288"/>
      </dsp:txXfrm>
    </dsp:sp>
    <dsp:sp modelId="{10439F67-1B05-4600-94F8-E669951209A6}">
      <dsp:nvSpPr>
        <dsp:cNvPr id="0" name=""/>
        <dsp:cNvSpPr/>
      </dsp:nvSpPr>
      <dsp:spPr>
        <a:xfrm>
          <a:off x="0" y="994255"/>
          <a:ext cx="2967715" cy="65637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700" kern="1200" dirty="0"/>
            <a:t>L’écart entre GSR et GNF augmente au profit du GNF</a:t>
          </a:r>
        </a:p>
      </dsp:txBody>
      <dsp:txXfrm>
        <a:off x="32041" y="1026296"/>
        <a:ext cx="2903633" cy="592288"/>
      </dsp:txXfrm>
    </dsp:sp>
    <dsp:sp modelId="{91D9D7E0-38CA-4522-88EA-54677A578B8F}">
      <dsp:nvSpPr>
        <dsp:cNvPr id="0" name=""/>
        <dsp:cNvSpPr/>
      </dsp:nvSpPr>
      <dsp:spPr>
        <a:xfrm>
          <a:off x="0" y="1697945"/>
          <a:ext cx="2967715" cy="65637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700" kern="1200" dirty="0"/>
            <a:t>Le coût global du GNF est réduit</a:t>
          </a:r>
        </a:p>
      </dsp:txBody>
      <dsp:txXfrm>
        <a:off x="32041" y="1729986"/>
        <a:ext cx="2903633" cy="59228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821AFE-166D-4FB5-ADA5-593E6448D184}">
      <dsp:nvSpPr>
        <dsp:cNvPr id="0" name=""/>
        <dsp:cNvSpPr/>
      </dsp:nvSpPr>
      <dsp:spPr>
        <a:xfrm>
          <a:off x="8174" y="612239"/>
          <a:ext cx="2443264" cy="14659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800" kern="1200" dirty="0"/>
            <a:t>Création de UC</a:t>
          </a:r>
        </a:p>
      </dsp:txBody>
      <dsp:txXfrm>
        <a:off x="51110" y="655175"/>
        <a:ext cx="2357392" cy="1380086"/>
      </dsp:txXfrm>
    </dsp:sp>
    <dsp:sp modelId="{E281A250-3E37-4DFC-97DD-397ECB3424C0}">
      <dsp:nvSpPr>
        <dsp:cNvPr id="0" name=""/>
        <dsp:cNvSpPr/>
      </dsp:nvSpPr>
      <dsp:spPr>
        <a:xfrm>
          <a:off x="2666445" y="1042254"/>
          <a:ext cx="517972" cy="60592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2300" kern="1200"/>
        </a:p>
      </dsp:txBody>
      <dsp:txXfrm>
        <a:off x="2666445" y="1163440"/>
        <a:ext cx="362580" cy="363557"/>
      </dsp:txXfrm>
    </dsp:sp>
    <dsp:sp modelId="{CE60FC2A-A8A1-45CF-B6F6-88FCBB6098AD}">
      <dsp:nvSpPr>
        <dsp:cNvPr id="0" name=""/>
        <dsp:cNvSpPr/>
      </dsp:nvSpPr>
      <dsp:spPr>
        <a:xfrm>
          <a:off x="3428744" y="612239"/>
          <a:ext cx="2443264" cy="14659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800" kern="1200" dirty="0"/>
            <a:t>Incorporation au Tarif GSR</a:t>
          </a:r>
        </a:p>
      </dsp:txBody>
      <dsp:txXfrm>
        <a:off x="3471680" y="655175"/>
        <a:ext cx="2357392" cy="1380086"/>
      </dsp:txXfrm>
    </dsp:sp>
    <dsp:sp modelId="{258C6F04-02D5-49EE-91AD-FD41A04F181C}">
      <dsp:nvSpPr>
        <dsp:cNvPr id="0" name=""/>
        <dsp:cNvSpPr/>
      </dsp:nvSpPr>
      <dsp:spPr>
        <a:xfrm>
          <a:off x="6087015" y="1042254"/>
          <a:ext cx="517972" cy="60592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2300" kern="1200"/>
        </a:p>
      </dsp:txBody>
      <dsp:txXfrm>
        <a:off x="6087015" y="1163440"/>
        <a:ext cx="362580" cy="363557"/>
      </dsp:txXfrm>
    </dsp:sp>
    <dsp:sp modelId="{8FA23718-EE84-4587-B5FB-284C78DA9F97}">
      <dsp:nvSpPr>
        <dsp:cNvPr id="0" name=""/>
        <dsp:cNvSpPr/>
      </dsp:nvSpPr>
      <dsp:spPr>
        <a:xfrm>
          <a:off x="6849314" y="612239"/>
          <a:ext cx="2443264" cy="14659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800" kern="1200" dirty="0"/>
            <a:t>Tarif GSR diminue</a:t>
          </a:r>
        </a:p>
      </dsp:txBody>
      <dsp:txXfrm>
        <a:off x="6892250" y="655175"/>
        <a:ext cx="2357392" cy="1380086"/>
      </dsp:txXfrm>
    </dsp:sp>
    <dsp:sp modelId="{6F7F6193-4F92-422A-B927-32C2E0DD81B0}">
      <dsp:nvSpPr>
        <dsp:cNvPr id="0" name=""/>
        <dsp:cNvSpPr/>
      </dsp:nvSpPr>
      <dsp:spPr>
        <a:xfrm rot="5400000">
          <a:off x="7811960" y="2249226"/>
          <a:ext cx="517972" cy="60592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2300" kern="1200"/>
        </a:p>
      </dsp:txBody>
      <dsp:txXfrm rot="-5400000">
        <a:off x="7889168" y="2293204"/>
        <a:ext cx="363557" cy="362580"/>
      </dsp:txXfrm>
    </dsp:sp>
    <dsp:sp modelId="{9BC0DCA0-476F-4C73-8464-2A59BEB6BA42}">
      <dsp:nvSpPr>
        <dsp:cNvPr id="0" name=""/>
        <dsp:cNvSpPr/>
      </dsp:nvSpPr>
      <dsp:spPr>
        <a:xfrm>
          <a:off x="6849314" y="3055503"/>
          <a:ext cx="2443264" cy="14659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800" kern="1200" dirty="0"/>
            <a:t>Plus d’achat GSR</a:t>
          </a:r>
        </a:p>
      </dsp:txBody>
      <dsp:txXfrm>
        <a:off x="6892250" y="3098439"/>
        <a:ext cx="2357392" cy="1380086"/>
      </dsp:txXfrm>
    </dsp:sp>
    <dsp:sp modelId="{536F9F35-270D-428A-AC8E-414F7B747567}">
      <dsp:nvSpPr>
        <dsp:cNvPr id="0" name=""/>
        <dsp:cNvSpPr/>
      </dsp:nvSpPr>
      <dsp:spPr>
        <a:xfrm rot="10800000">
          <a:off x="6116335" y="3485518"/>
          <a:ext cx="517972" cy="60592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2300" kern="1200"/>
        </a:p>
      </dsp:txBody>
      <dsp:txXfrm rot="10800000">
        <a:off x="6271727" y="3606704"/>
        <a:ext cx="362580" cy="363557"/>
      </dsp:txXfrm>
    </dsp:sp>
    <dsp:sp modelId="{93F173EE-3042-4A7D-9F80-BD22B98D7DA9}">
      <dsp:nvSpPr>
        <dsp:cNvPr id="0" name=""/>
        <dsp:cNvSpPr/>
      </dsp:nvSpPr>
      <dsp:spPr>
        <a:xfrm>
          <a:off x="3428744" y="3055503"/>
          <a:ext cx="2443264" cy="14659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800" kern="1200"/>
            <a:t>Moins GSR invendu</a:t>
          </a:r>
          <a:endParaRPr lang="fr-CA" sz="2800" kern="1200" dirty="0"/>
        </a:p>
      </dsp:txBody>
      <dsp:txXfrm>
        <a:off x="3471680" y="3098439"/>
        <a:ext cx="2357392" cy="1380086"/>
      </dsp:txXfrm>
    </dsp:sp>
    <dsp:sp modelId="{3EF07503-BA6E-4E7D-8806-3E844D5DED73}">
      <dsp:nvSpPr>
        <dsp:cNvPr id="0" name=""/>
        <dsp:cNvSpPr/>
      </dsp:nvSpPr>
      <dsp:spPr>
        <a:xfrm rot="10800000">
          <a:off x="2695765" y="3485518"/>
          <a:ext cx="517972" cy="60592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2300" kern="1200"/>
        </a:p>
      </dsp:txBody>
      <dsp:txXfrm rot="10800000">
        <a:off x="2851157" y="3606704"/>
        <a:ext cx="362580" cy="363557"/>
      </dsp:txXfrm>
    </dsp:sp>
    <dsp:sp modelId="{8CF84FBA-CC88-4F2D-9EB3-C0FAB8FF1183}">
      <dsp:nvSpPr>
        <dsp:cNvPr id="0" name=""/>
        <dsp:cNvSpPr/>
      </dsp:nvSpPr>
      <dsp:spPr>
        <a:xfrm>
          <a:off x="8174" y="3055503"/>
          <a:ext cx="2443264" cy="146595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800" kern="1200" dirty="0"/>
            <a:t>Surcoût de GSR invendu moins grand</a:t>
          </a:r>
        </a:p>
      </dsp:txBody>
      <dsp:txXfrm>
        <a:off x="51110" y="3098439"/>
        <a:ext cx="2357392" cy="138008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20C77F-4820-432E-A705-D1BC80BE9B60}">
      <dsp:nvSpPr>
        <dsp:cNvPr id="0" name=""/>
        <dsp:cNvSpPr/>
      </dsp:nvSpPr>
      <dsp:spPr>
        <a:xfrm>
          <a:off x="0" y="9780"/>
          <a:ext cx="8596668" cy="7722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000" kern="1200" dirty="0"/>
            <a:t>Sans l’inclusion des UC, les frais de socialisation demeurent insuffisants pour rendre le GSR plus attractif que le gaz naturel fossile</a:t>
          </a:r>
        </a:p>
      </dsp:txBody>
      <dsp:txXfrm>
        <a:off x="37696" y="47476"/>
        <a:ext cx="8521276" cy="696808"/>
      </dsp:txXfrm>
    </dsp:sp>
    <dsp:sp modelId="{4D5919A4-F922-438C-A59C-72A334947051}">
      <dsp:nvSpPr>
        <dsp:cNvPr id="0" name=""/>
        <dsp:cNvSpPr/>
      </dsp:nvSpPr>
      <dsp:spPr>
        <a:xfrm>
          <a:off x="0" y="839581"/>
          <a:ext cx="8596668" cy="7722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000" kern="1200" dirty="0"/>
            <a:t>L’inclusion de la valeur des UC atténue l’écart entre le GSR et le GNF</a:t>
          </a:r>
        </a:p>
      </dsp:txBody>
      <dsp:txXfrm>
        <a:off x="37696" y="877277"/>
        <a:ext cx="8521276" cy="696808"/>
      </dsp:txXfrm>
    </dsp:sp>
    <dsp:sp modelId="{8E4EC4E6-FC10-4B14-A135-1371434C1C05}">
      <dsp:nvSpPr>
        <dsp:cNvPr id="0" name=""/>
        <dsp:cNvSpPr/>
      </dsp:nvSpPr>
      <dsp:spPr>
        <a:xfrm>
          <a:off x="0" y="1669381"/>
          <a:ext cx="8596668" cy="7722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000" kern="1200" dirty="0"/>
            <a:t>La méthode suivie dans la présente cause tarifaire et basée sur la décision D-2026-059 rend la filière GSR plus compétitive</a:t>
          </a:r>
        </a:p>
      </dsp:txBody>
      <dsp:txXfrm>
        <a:off x="37696" y="1707077"/>
        <a:ext cx="8521276" cy="696808"/>
      </dsp:txXfrm>
    </dsp:sp>
    <dsp:sp modelId="{0242D7A4-B5EC-4BAB-88A0-E0B4815A4A24}">
      <dsp:nvSpPr>
        <dsp:cNvPr id="0" name=""/>
        <dsp:cNvSpPr/>
      </dsp:nvSpPr>
      <dsp:spPr>
        <a:xfrm>
          <a:off x="0" y="2499181"/>
          <a:ext cx="8596668" cy="7722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000" kern="1200" dirty="0"/>
            <a:t>Un changement tarifaire pourra entraîner de l’insécurité réglementaire non souhaitable</a:t>
          </a:r>
        </a:p>
      </dsp:txBody>
      <dsp:txXfrm>
        <a:off x="37696" y="2536877"/>
        <a:ext cx="8521276" cy="696808"/>
      </dsp:txXfrm>
    </dsp:sp>
    <dsp:sp modelId="{630ECBF3-664E-424F-A6F5-2F294F161A02}">
      <dsp:nvSpPr>
        <dsp:cNvPr id="0" name=""/>
        <dsp:cNvSpPr/>
      </dsp:nvSpPr>
      <dsp:spPr>
        <a:xfrm>
          <a:off x="0" y="3328980"/>
          <a:ext cx="8596668" cy="7722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000" kern="1200" dirty="0"/>
            <a:t>Les politiques pour bonifier le GSR sont plus souhaitables que les politiques d’imposition de frais</a:t>
          </a:r>
        </a:p>
      </dsp:txBody>
      <dsp:txXfrm>
        <a:off x="37696" y="3366676"/>
        <a:ext cx="8521276" cy="696808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94FDB5-D502-46F9-A195-6CB6C1C50783}">
      <dsp:nvSpPr>
        <dsp:cNvPr id="0" name=""/>
        <dsp:cNvSpPr/>
      </dsp:nvSpPr>
      <dsp:spPr>
        <a:xfrm>
          <a:off x="0" y="2127"/>
          <a:ext cx="9054495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CB1168-ABF7-40DC-B5E5-5FBDDFC25708}">
      <dsp:nvSpPr>
        <dsp:cNvPr id="0" name=""/>
        <dsp:cNvSpPr/>
      </dsp:nvSpPr>
      <dsp:spPr>
        <a:xfrm>
          <a:off x="0" y="2127"/>
          <a:ext cx="9054495" cy="14511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300" kern="1200" dirty="0"/>
            <a:t>1 - Demander à Énergir d’adopter une stratégie de commercialisation du GSR de long terme pour contribuer à la sécurité énergétique du réseau et à la diminution de la dépendance aux approvisionnements étrangers </a:t>
          </a:r>
          <a:endParaRPr lang="en-CA" sz="2300" kern="1200" dirty="0"/>
        </a:p>
      </dsp:txBody>
      <dsp:txXfrm>
        <a:off x="0" y="2127"/>
        <a:ext cx="9054495" cy="1451198"/>
      </dsp:txXfrm>
    </dsp:sp>
    <dsp:sp modelId="{12DC801B-4D75-4C14-9F06-AE89752C59BA}">
      <dsp:nvSpPr>
        <dsp:cNvPr id="0" name=""/>
        <dsp:cNvSpPr/>
      </dsp:nvSpPr>
      <dsp:spPr>
        <a:xfrm>
          <a:off x="0" y="1453326"/>
          <a:ext cx="9054495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694313-4984-4B95-8A98-80EB96506876}">
      <dsp:nvSpPr>
        <dsp:cNvPr id="0" name=""/>
        <dsp:cNvSpPr/>
      </dsp:nvSpPr>
      <dsp:spPr>
        <a:xfrm>
          <a:off x="0" y="1453326"/>
          <a:ext cx="9054495" cy="14511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300" kern="1200" dirty="0"/>
            <a:t>2 - Approuver la méthode proposée de calcul des frais de socialisation du GSR et de l’intégration des UC</a:t>
          </a:r>
          <a:endParaRPr lang="en-CA" sz="2300" kern="1200" dirty="0"/>
        </a:p>
      </dsp:txBody>
      <dsp:txXfrm>
        <a:off x="0" y="1453326"/>
        <a:ext cx="9054495" cy="1451198"/>
      </dsp:txXfrm>
    </dsp:sp>
    <dsp:sp modelId="{A5F08BA3-94AA-4170-A9EA-553962EFAB8C}">
      <dsp:nvSpPr>
        <dsp:cNvPr id="0" name=""/>
        <dsp:cNvSpPr/>
      </dsp:nvSpPr>
      <dsp:spPr>
        <a:xfrm>
          <a:off x="0" y="2904524"/>
          <a:ext cx="9054495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1E7643B-D954-4E34-A6A8-9A50C2FC1743}">
      <dsp:nvSpPr>
        <dsp:cNvPr id="0" name=""/>
        <dsp:cNvSpPr/>
      </dsp:nvSpPr>
      <dsp:spPr>
        <a:xfrm>
          <a:off x="0" y="2904524"/>
          <a:ext cx="9054495" cy="14511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2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0" y="2904524"/>
        <a:ext cx="9054495" cy="14511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0DEBC1-9631-4BDA-86AB-8B02FCD773FA}">
      <dsp:nvSpPr>
        <dsp:cNvPr id="0" name=""/>
        <dsp:cNvSpPr/>
      </dsp:nvSpPr>
      <dsp:spPr>
        <a:xfrm>
          <a:off x="0" y="442449"/>
          <a:ext cx="8814536" cy="95062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500" kern="1200" noProof="0" dirty="0"/>
            <a:t>Description du concept de « minimum opérationnel » </a:t>
          </a:r>
          <a:endParaRPr lang="en-CA" sz="2500" kern="1200" dirty="0"/>
        </a:p>
      </dsp:txBody>
      <dsp:txXfrm>
        <a:off x="46406" y="488855"/>
        <a:ext cx="8721724" cy="857813"/>
      </dsp:txXfrm>
    </dsp:sp>
    <dsp:sp modelId="{90CBCFFD-CC16-4C93-A833-950740AB243F}">
      <dsp:nvSpPr>
        <dsp:cNvPr id="0" name=""/>
        <dsp:cNvSpPr/>
      </dsp:nvSpPr>
      <dsp:spPr>
        <a:xfrm>
          <a:off x="0" y="1465074"/>
          <a:ext cx="8814536" cy="95062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500" kern="1200" noProof="0" dirty="0"/>
            <a:t>Analyse des événements du 3 février 2023 ayant menés aux seuils de pression critique</a:t>
          </a:r>
        </a:p>
      </dsp:txBody>
      <dsp:txXfrm>
        <a:off x="46406" y="1511480"/>
        <a:ext cx="8721724" cy="857813"/>
      </dsp:txXfrm>
    </dsp:sp>
    <dsp:sp modelId="{70B0BD41-7E8B-466A-9054-3869143D07FB}">
      <dsp:nvSpPr>
        <dsp:cNvPr id="0" name=""/>
        <dsp:cNvSpPr/>
      </dsp:nvSpPr>
      <dsp:spPr>
        <a:xfrm>
          <a:off x="0" y="2487699"/>
          <a:ext cx="8814536" cy="95062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500" kern="1200" noProof="0" dirty="0"/>
            <a:t>Éléments permettant de mieux saisir le niveau critique du réseau de distribution, notamment les niveaux de pression </a:t>
          </a:r>
        </a:p>
      </dsp:txBody>
      <dsp:txXfrm>
        <a:off x="46406" y="2534105"/>
        <a:ext cx="8721724" cy="8578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0DEBC1-9631-4BDA-86AB-8B02FCD773FA}">
      <dsp:nvSpPr>
        <dsp:cNvPr id="0" name=""/>
        <dsp:cNvSpPr/>
      </dsp:nvSpPr>
      <dsp:spPr>
        <a:xfrm>
          <a:off x="0" y="47236"/>
          <a:ext cx="8596668" cy="18427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500" kern="1200" noProof="0" dirty="0"/>
            <a:t>1 - Assurer des approvisionnements gaziers suffisants pour répondre à la demande projetée du scénario de base </a:t>
          </a:r>
          <a:endParaRPr lang="en-CA" sz="3500" kern="1200" dirty="0"/>
        </a:p>
      </dsp:txBody>
      <dsp:txXfrm>
        <a:off x="89956" y="137192"/>
        <a:ext cx="8416756" cy="1662837"/>
      </dsp:txXfrm>
    </dsp:sp>
    <dsp:sp modelId="{C327566E-F5DC-43B0-A0BB-9FC23EF52EEF}">
      <dsp:nvSpPr>
        <dsp:cNvPr id="0" name=""/>
        <dsp:cNvSpPr/>
      </dsp:nvSpPr>
      <dsp:spPr>
        <a:xfrm>
          <a:off x="0" y="1990786"/>
          <a:ext cx="8596668" cy="18427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500" kern="1200" noProof="0" dirty="0"/>
            <a:t>2 - Planification de la sécurité des approvisionnements</a:t>
          </a:r>
          <a:endParaRPr lang="en-CA" sz="3500" kern="1200" dirty="0"/>
        </a:p>
      </dsp:txBody>
      <dsp:txXfrm>
        <a:off x="89956" y="2080742"/>
        <a:ext cx="8416756" cy="16628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CD1E97-5C4B-4976-925C-F046CDDB155B}">
      <dsp:nvSpPr>
        <dsp:cNvPr id="0" name=""/>
        <dsp:cNvSpPr/>
      </dsp:nvSpPr>
      <dsp:spPr>
        <a:xfrm>
          <a:off x="7555" y="133742"/>
          <a:ext cx="2258304" cy="13549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600" kern="1200" noProof="0" dirty="0"/>
            <a:t>1) Marge opérationnelle existante</a:t>
          </a:r>
          <a:endParaRPr lang="en-CA" sz="16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1100" kern="1200" noProof="0" dirty="0"/>
            <a:t>usine LSR = 0,657 Mm³</a:t>
          </a:r>
          <a:endParaRPr lang="en-CA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1100" kern="1200" noProof="0" dirty="0"/>
            <a:t>Service de pointe pas nécessaire</a:t>
          </a:r>
          <a:endParaRPr lang="en-CA" sz="1100" kern="1200" dirty="0"/>
        </a:p>
      </dsp:txBody>
      <dsp:txXfrm>
        <a:off x="47241" y="173428"/>
        <a:ext cx="2178932" cy="1275610"/>
      </dsp:txXfrm>
    </dsp:sp>
    <dsp:sp modelId="{580EF2BD-C464-4588-A99B-4EDBEED1EC7F}">
      <dsp:nvSpPr>
        <dsp:cNvPr id="0" name=""/>
        <dsp:cNvSpPr/>
      </dsp:nvSpPr>
      <dsp:spPr>
        <a:xfrm>
          <a:off x="2464590" y="531204"/>
          <a:ext cx="478760" cy="560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2500" kern="1200"/>
        </a:p>
      </dsp:txBody>
      <dsp:txXfrm>
        <a:off x="2464590" y="643216"/>
        <a:ext cx="335132" cy="336035"/>
      </dsp:txXfrm>
    </dsp:sp>
    <dsp:sp modelId="{B02D3C20-1C58-4E9A-8904-43FA1B802BF6}">
      <dsp:nvSpPr>
        <dsp:cNvPr id="0" name=""/>
        <dsp:cNvSpPr/>
      </dsp:nvSpPr>
      <dsp:spPr>
        <a:xfrm>
          <a:off x="3169181" y="133742"/>
          <a:ext cx="2258304" cy="13549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600" kern="1200" dirty="0"/>
            <a:t>2) Froid extrême </a:t>
          </a:r>
          <a:endParaRPr lang="en-CA" sz="14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1100" kern="1200" dirty="0"/>
            <a:t>Arrêt des clients interruptibles</a:t>
          </a:r>
          <a:endParaRPr lang="en-CA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1100" kern="1200" dirty="0"/>
            <a:t>12 000 GJ (</a:t>
          </a:r>
          <a:r>
            <a:rPr lang="fr-CA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0,</a:t>
          </a:r>
          <a:r>
            <a:rPr lang="fr-CA" sz="1100" kern="1200" dirty="0"/>
            <a:t>317 Mm³)</a:t>
          </a:r>
          <a:endParaRPr lang="en-CA" sz="1100" kern="1200" dirty="0"/>
        </a:p>
      </dsp:txBody>
      <dsp:txXfrm>
        <a:off x="3208867" y="173428"/>
        <a:ext cx="2178932" cy="1275610"/>
      </dsp:txXfrm>
    </dsp:sp>
    <dsp:sp modelId="{C3C51702-06C1-4E51-9534-9E274DCC4F48}">
      <dsp:nvSpPr>
        <dsp:cNvPr id="0" name=""/>
        <dsp:cNvSpPr/>
      </dsp:nvSpPr>
      <dsp:spPr>
        <a:xfrm>
          <a:off x="5626216" y="531204"/>
          <a:ext cx="478760" cy="560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2500" kern="1200"/>
        </a:p>
      </dsp:txBody>
      <dsp:txXfrm>
        <a:off x="5626216" y="643216"/>
        <a:ext cx="335132" cy="336035"/>
      </dsp:txXfrm>
    </dsp:sp>
    <dsp:sp modelId="{B4075961-4E3B-4901-BC15-C161BA16496D}">
      <dsp:nvSpPr>
        <dsp:cNvPr id="0" name=""/>
        <dsp:cNvSpPr/>
      </dsp:nvSpPr>
      <dsp:spPr>
        <a:xfrm>
          <a:off x="6330807" y="133742"/>
          <a:ext cx="2258304" cy="13549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6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3) Bris à l’usine LSR</a:t>
          </a:r>
          <a:endParaRPr lang="en-CA" sz="1600" kern="1200" dirty="0">
            <a:solidFill>
              <a:prstClr val="white"/>
            </a:solidFill>
            <a:latin typeface="Trebuchet MS" panose="020B0603020202020204"/>
            <a:ea typeface="+mn-ea"/>
            <a:cs typeface="+mn-cs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1100" kern="1200" dirty="0"/>
            <a:t>déficit de 61 000 GJ (</a:t>
          </a:r>
          <a:r>
            <a:rPr lang="fr-CA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~</a:t>
          </a:r>
          <a:r>
            <a:rPr lang="fr-CA" sz="1100" kern="1200" dirty="0"/>
            <a:t>1,610 Mm³)</a:t>
          </a:r>
          <a:endParaRPr lang="en-CA" sz="1100" kern="1200" dirty="0"/>
        </a:p>
      </dsp:txBody>
      <dsp:txXfrm>
        <a:off x="6370493" y="173428"/>
        <a:ext cx="2178932" cy="1275610"/>
      </dsp:txXfrm>
    </dsp:sp>
    <dsp:sp modelId="{B2F21C3B-D01E-441E-827D-A51706121333}">
      <dsp:nvSpPr>
        <dsp:cNvPr id="0" name=""/>
        <dsp:cNvSpPr/>
      </dsp:nvSpPr>
      <dsp:spPr>
        <a:xfrm rot="5400000">
          <a:off x="7220579" y="1646806"/>
          <a:ext cx="478760" cy="560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2500" kern="1200"/>
        </a:p>
      </dsp:txBody>
      <dsp:txXfrm rot="-5400000">
        <a:off x="7291942" y="1687455"/>
        <a:ext cx="336035" cy="335132"/>
      </dsp:txXfrm>
    </dsp:sp>
    <dsp:sp modelId="{17FB4056-7038-4138-BB8A-DC372B204F50}">
      <dsp:nvSpPr>
        <dsp:cNvPr id="0" name=""/>
        <dsp:cNvSpPr/>
      </dsp:nvSpPr>
      <dsp:spPr>
        <a:xfrm>
          <a:off x="6330807" y="2392047"/>
          <a:ext cx="2258304" cy="13549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6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4) Marché secondaire de gaz saturé </a:t>
          </a:r>
          <a:endParaRPr lang="en-CA" sz="1600" kern="1200" dirty="0">
            <a:solidFill>
              <a:prstClr val="white"/>
            </a:solidFill>
            <a:latin typeface="Trebuchet MS" panose="020B0603020202020204"/>
            <a:ea typeface="+mn-ea"/>
            <a:cs typeface="+mn-cs"/>
          </a:endParaRPr>
        </a:p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1100" kern="1200" dirty="0"/>
            <a:t>Aucune capacité n’était disponible, </a:t>
          </a:r>
          <a:r>
            <a:rPr lang="fr-CA" sz="1100" b="1" u="sng" kern="1200" dirty="0"/>
            <a:t>peu importe le prix</a:t>
          </a:r>
          <a:endParaRPr lang="en-CA" sz="1100" b="1" u="sng" kern="1200" dirty="0"/>
        </a:p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1100" kern="1200" dirty="0"/>
            <a:t>Déséquilibre avec TCPL</a:t>
          </a:r>
          <a:endParaRPr lang="en-CA" sz="1100" b="1" u="sng" kern="1200" dirty="0"/>
        </a:p>
        <a:p>
          <a:pPr marL="57150" lvl="1" indent="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1100" kern="1200" dirty="0"/>
            <a:t>Écart de 1,922 x Mm³</a:t>
          </a:r>
          <a:endParaRPr lang="en-CA" sz="1100" b="1" u="sng" kern="1200" dirty="0"/>
        </a:p>
      </dsp:txBody>
      <dsp:txXfrm>
        <a:off x="6370493" y="2431733"/>
        <a:ext cx="2178932" cy="1275610"/>
      </dsp:txXfrm>
    </dsp:sp>
    <dsp:sp modelId="{3302AB6E-A6B3-496B-9383-F88E0866A97F}">
      <dsp:nvSpPr>
        <dsp:cNvPr id="0" name=""/>
        <dsp:cNvSpPr/>
      </dsp:nvSpPr>
      <dsp:spPr>
        <a:xfrm rot="10800000">
          <a:off x="5653316" y="2789508"/>
          <a:ext cx="478760" cy="560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2500" kern="1200"/>
        </a:p>
      </dsp:txBody>
      <dsp:txXfrm rot="10800000">
        <a:off x="5796944" y="2901520"/>
        <a:ext cx="335132" cy="336035"/>
      </dsp:txXfrm>
    </dsp:sp>
    <dsp:sp modelId="{00B50E9D-3F2F-4AF1-9D98-D7FB5B683FFE}">
      <dsp:nvSpPr>
        <dsp:cNvPr id="0" name=""/>
        <dsp:cNvSpPr/>
      </dsp:nvSpPr>
      <dsp:spPr>
        <a:xfrm>
          <a:off x="3169181" y="2392047"/>
          <a:ext cx="2258304" cy="13549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600" kern="1200" dirty="0"/>
            <a:t>5) Fermeture non planifiée d’une vanne en amont du Québec</a:t>
          </a:r>
          <a:endParaRPr lang="en-CA" sz="1600" b="1" u="sng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1100" kern="1200" dirty="0"/>
            <a:t>Arrêt d’urgence de stations de compression</a:t>
          </a:r>
          <a:endParaRPr lang="en-CA" sz="1100" b="1" u="sng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1100" kern="1200" dirty="0"/>
            <a:t>Difficulté de redémarrage</a:t>
          </a:r>
          <a:endParaRPr lang="en-CA" sz="1100" kern="1200" dirty="0"/>
        </a:p>
      </dsp:txBody>
      <dsp:txXfrm>
        <a:off x="3208867" y="2431733"/>
        <a:ext cx="2178932" cy="1275610"/>
      </dsp:txXfrm>
    </dsp:sp>
    <dsp:sp modelId="{98418A84-6CCA-47CB-973A-C83575ABB92C}">
      <dsp:nvSpPr>
        <dsp:cNvPr id="0" name=""/>
        <dsp:cNvSpPr/>
      </dsp:nvSpPr>
      <dsp:spPr>
        <a:xfrm rot="10800000">
          <a:off x="2491690" y="2789508"/>
          <a:ext cx="478760" cy="560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2500" kern="1200"/>
        </a:p>
      </dsp:txBody>
      <dsp:txXfrm rot="10800000">
        <a:off x="2635318" y="2901520"/>
        <a:ext cx="335132" cy="336035"/>
      </dsp:txXfrm>
    </dsp:sp>
    <dsp:sp modelId="{C224B15D-C3C2-4E80-97EB-ACD37C424634}">
      <dsp:nvSpPr>
        <dsp:cNvPr id="0" name=""/>
        <dsp:cNvSpPr/>
      </dsp:nvSpPr>
      <dsp:spPr>
        <a:xfrm>
          <a:off x="7555" y="2392047"/>
          <a:ext cx="2258304" cy="13549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400" kern="1200" dirty="0"/>
            <a:t>6</a:t>
          </a:r>
          <a:r>
            <a:rPr lang="fr-CA" sz="1600" kern="1200" dirty="0">
              <a:solidFill>
                <a:prstClr val="white"/>
              </a:solidFill>
              <a:latin typeface="Trebuchet MS" panose="020B0603020202020204"/>
              <a:ea typeface="+mn-ea"/>
              <a:cs typeface="+mn-cs"/>
            </a:rPr>
            <a:t>) Réduction de pression du réseau de TCPL et de TQM</a:t>
          </a:r>
          <a:endParaRPr lang="en-CA" sz="1600" kern="1200" dirty="0">
            <a:solidFill>
              <a:prstClr val="white"/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47241" y="2431733"/>
        <a:ext cx="2178932" cy="127561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7BE540-7BF3-4413-8612-BA24BCD2732A}">
      <dsp:nvSpPr>
        <dsp:cNvPr id="0" name=""/>
        <dsp:cNvSpPr/>
      </dsp:nvSpPr>
      <dsp:spPr>
        <a:xfrm>
          <a:off x="7555" y="133742"/>
          <a:ext cx="2258304" cy="13549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600" kern="1200" dirty="0"/>
            <a:t>6- </a:t>
          </a:r>
          <a:r>
            <a:rPr lang="en-CA" sz="1600" kern="1200" dirty="0" err="1"/>
            <a:t>Réduction</a:t>
          </a:r>
          <a:r>
            <a:rPr lang="en-CA" sz="1600" kern="1200" dirty="0"/>
            <a:t> de pression</a:t>
          </a:r>
          <a:endParaRPr lang="en-CA" sz="1500" kern="1200" dirty="0"/>
        </a:p>
      </dsp:txBody>
      <dsp:txXfrm>
        <a:off x="47241" y="173428"/>
        <a:ext cx="2178932" cy="1275610"/>
      </dsp:txXfrm>
    </dsp:sp>
    <dsp:sp modelId="{94293AC1-44C2-4D1C-9351-403B55BCFADE}">
      <dsp:nvSpPr>
        <dsp:cNvPr id="0" name=""/>
        <dsp:cNvSpPr/>
      </dsp:nvSpPr>
      <dsp:spPr>
        <a:xfrm>
          <a:off x="2464590" y="531204"/>
          <a:ext cx="478760" cy="560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1600" kern="1200"/>
        </a:p>
      </dsp:txBody>
      <dsp:txXfrm>
        <a:off x="2464590" y="643216"/>
        <a:ext cx="335132" cy="336035"/>
      </dsp:txXfrm>
    </dsp:sp>
    <dsp:sp modelId="{59107728-B50B-4DBE-A8AF-A2DE04A473F0}">
      <dsp:nvSpPr>
        <dsp:cNvPr id="0" name=""/>
        <dsp:cNvSpPr/>
      </dsp:nvSpPr>
      <dsp:spPr>
        <a:xfrm>
          <a:off x="3169181" y="133742"/>
          <a:ext cx="2258304" cy="13549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600" kern="1200" noProof="0" dirty="0"/>
            <a:t>7 -</a:t>
          </a:r>
          <a:r>
            <a:rPr lang="fr-CA" sz="1600" kern="1200" dirty="0"/>
            <a:t> Niveaux inférieurs aux seuils minimaux garantis</a:t>
          </a:r>
          <a:endParaRPr lang="en-CA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1200" kern="1200" dirty="0"/>
            <a:t>Saint-Jérôme</a:t>
          </a:r>
          <a:endParaRPr lang="en-CA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1200" kern="1200" dirty="0"/>
            <a:t>Ville de Québec.</a:t>
          </a:r>
          <a:endParaRPr lang="en-CA" sz="1200" kern="1200" dirty="0"/>
        </a:p>
      </dsp:txBody>
      <dsp:txXfrm>
        <a:off x="3208867" y="173428"/>
        <a:ext cx="2178932" cy="1275610"/>
      </dsp:txXfrm>
    </dsp:sp>
    <dsp:sp modelId="{007D3CAD-7A10-4B9D-BD80-C9E4E40DD517}">
      <dsp:nvSpPr>
        <dsp:cNvPr id="0" name=""/>
        <dsp:cNvSpPr/>
      </dsp:nvSpPr>
      <dsp:spPr>
        <a:xfrm>
          <a:off x="5626216" y="531204"/>
          <a:ext cx="478760" cy="560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1600" kern="1200"/>
        </a:p>
      </dsp:txBody>
      <dsp:txXfrm>
        <a:off x="5626216" y="643216"/>
        <a:ext cx="335132" cy="336035"/>
      </dsp:txXfrm>
    </dsp:sp>
    <dsp:sp modelId="{620454DD-785D-45A7-A421-6AE2F37C8ACD}">
      <dsp:nvSpPr>
        <dsp:cNvPr id="0" name=""/>
        <dsp:cNvSpPr/>
      </dsp:nvSpPr>
      <dsp:spPr>
        <a:xfrm>
          <a:off x="6330807" y="133742"/>
          <a:ext cx="2258304" cy="13549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600" kern="1200" dirty="0"/>
            <a:t>8 - R</a:t>
          </a:r>
          <a:r>
            <a:rPr lang="fr-CA" sz="1600" kern="1200" dirty="0"/>
            <a:t>échauffement </a:t>
          </a:r>
          <a:r>
            <a:rPr lang="en-CA" sz="1600" kern="1200" dirty="0" err="1"/>
            <a:t>en</a:t>
          </a:r>
          <a:r>
            <a:rPr lang="en-CA" sz="1600" kern="1200" dirty="0"/>
            <a:t> après-midi</a:t>
          </a:r>
        </a:p>
      </dsp:txBody>
      <dsp:txXfrm>
        <a:off x="6370493" y="173428"/>
        <a:ext cx="2178932" cy="1275610"/>
      </dsp:txXfrm>
    </dsp:sp>
    <dsp:sp modelId="{1CCDDE81-14CE-433C-B674-C0D7FE826FC2}">
      <dsp:nvSpPr>
        <dsp:cNvPr id="0" name=""/>
        <dsp:cNvSpPr/>
      </dsp:nvSpPr>
      <dsp:spPr>
        <a:xfrm rot="5400000">
          <a:off x="7220579" y="1646806"/>
          <a:ext cx="478760" cy="560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1600" kern="1200"/>
        </a:p>
      </dsp:txBody>
      <dsp:txXfrm rot="-5400000">
        <a:off x="7291942" y="1687455"/>
        <a:ext cx="336035" cy="335132"/>
      </dsp:txXfrm>
    </dsp:sp>
    <dsp:sp modelId="{0DDFF46E-CF44-42A8-BDFE-F148B42F481E}">
      <dsp:nvSpPr>
        <dsp:cNvPr id="0" name=""/>
        <dsp:cNvSpPr/>
      </dsp:nvSpPr>
      <dsp:spPr>
        <a:xfrm>
          <a:off x="6330807" y="2392047"/>
          <a:ext cx="2258304" cy="13549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000" kern="1200" noProof="0" dirty="0"/>
            <a:t>9 - Réduction des demandes</a:t>
          </a:r>
        </a:p>
      </dsp:txBody>
      <dsp:txXfrm>
        <a:off x="6370493" y="2431733"/>
        <a:ext cx="2178932" cy="1275610"/>
      </dsp:txXfrm>
    </dsp:sp>
    <dsp:sp modelId="{3DA5CB35-C110-4120-BA19-6DDE4B5AB9AD}">
      <dsp:nvSpPr>
        <dsp:cNvPr id="0" name=""/>
        <dsp:cNvSpPr/>
      </dsp:nvSpPr>
      <dsp:spPr>
        <a:xfrm rot="10800000">
          <a:off x="5653316" y="2789508"/>
          <a:ext cx="478760" cy="560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1600" kern="1200"/>
        </a:p>
      </dsp:txBody>
      <dsp:txXfrm rot="10800000">
        <a:off x="5796944" y="2901520"/>
        <a:ext cx="335132" cy="336035"/>
      </dsp:txXfrm>
    </dsp:sp>
    <dsp:sp modelId="{001509B8-1732-4920-8572-C90311872528}">
      <dsp:nvSpPr>
        <dsp:cNvPr id="0" name=""/>
        <dsp:cNvSpPr/>
      </dsp:nvSpPr>
      <dsp:spPr>
        <a:xfrm>
          <a:off x="3169181" y="2392047"/>
          <a:ext cx="2258304" cy="13549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kern="1200" dirty="0"/>
            <a:t>10 - Re</a:t>
          </a:r>
          <a:r>
            <a:rPr lang="fr-CA" sz="2000" kern="1200" dirty="0"/>
            <a:t>prise de la capacité à l’usine LSR et des injections TQM</a:t>
          </a:r>
          <a:endParaRPr lang="en-CA" sz="2000" kern="1200" dirty="0"/>
        </a:p>
      </dsp:txBody>
      <dsp:txXfrm>
        <a:off x="3208867" y="2431733"/>
        <a:ext cx="2178932" cy="1275610"/>
      </dsp:txXfrm>
    </dsp:sp>
    <dsp:sp modelId="{9D5F330A-8733-4ABB-B303-E6A1C76AEB0B}">
      <dsp:nvSpPr>
        <dsp:cNvPr id="0" name=""/>
        <dsp:cNvSpPr/>
      </dsp:nvSpPr>
      <dsp:spPr>
        <a:xfrm rot="10800000">
          <a:off x="2491690" y="2789508"/>
          <a:ext cx="478760" cy="560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CA" sz="1600" kern="1200"/>
        </a:p>
      </dsp:txBody>
      <dsp:txXfrm rot="10800000">
        <a:off x="2635318" y="2901520"/>
        <a:ext cx="335132" cy="336035"/>
      </dsp:txXfrm>
    </dsp:sp>
    <dsp:sp modelId="{9DDCEAED-2A46-43C7-83B1-87E0E2BB196B}">
      <dsp:nvSpPr>
        <dsp:cNvPr id="0" name=""/>
        <dsp:cNvSpPr/>
      </dsp:nvSpPr>
      <dsp:spPr>
        <a:xfrm>
          <a:off x="7555" y="2392047"/>
          <a:ext cx="2258304" cy="13549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600" kern="1200" dirty="0"/>
            <a:t>11 - R</a:t>
          </a:r>
          <a:r>
            <a:rPr lang="fr-CA" sz="1600" kern="1200" dirty="0"/>
            <a:t>établissement des pressions du réseau de TCPL</a:t>
          </a:r>
          <a:endParaRPr lang="en-CA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CA" sz="1200" kern="1200"/>
            <a:t>à partir de la nuit jusqu’en après-midi le lendemain du 4 février</a:t>
          </a:r>
          <a:endParaRPr lang="en-CA" sz="1200" kern="1200" dirty="0"/>
        </a:p>
      </dsp:txBody>
      <dsp:txXfrm>
        <a:off x="47241" y="2431733"/>
        <a:ext cx="2178932" cy="12756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4CAF96-9540-4977-81E1-F229EA622471}">
      <dsp:nvSpPr>
        <dsp:cNvPr id="0" name=""/>
        <dsp:cNvSpPr/>
      </dsp:nvSpPr>
      <dsp:spPr>
        <a:xfrm>
          <a:off x="0" y="242347"/>
          <a:ext cx="8791327" cy="4913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100" kern="1200" dirty="0"/>
            <a:t>Condition générale d’opération de TQM : 7 067 kPa, 24 po </a:t>
          </a:r>
          <a:r>
            <a:rPr lang="fr-CA" sz="2100" kern="1200" baseline="30000" dirty="0"/>
            <a:t>1</a:t>
          </a:r>
          <a:endParaRPr lang="fr-CA" sz="2100" kern="1200" dirty="0"/>
        </a:p>
      </dsp:txBody>
      <dsp:txXfrm>
        <a:off x="23988" y="266335"/>
        <a:ext cx="8743351" cy="443423"/>
      </dsp:txXfrm>
    </dsp:sp>
    <dsp:sp modelId="{C4B94E3D-FAEB-4C52-A042-5D23F870E9F3}">
      <dsp:nvSpPr>
        <dsp:cNvPr id="0" name=""/>
        <dsp:cNvSpPr/>
      </dsp:nvSpPr>
      <dsp:spPr>
        <a:xfrm>
          <a:off x="0" y="794227"/>
          <a:ext cx="8791327" cy="4913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100" kern="1200" dirty="0"/>
            <a:t>Pression de transfert de garde du gaz de TCPL vers Énergir : 4 000 kPa </a:t>
          </a:r>
          <a:r>
            <a:rPr lang="fr-CA" sz="2100" kern="1200" baseline="30000" dirty="0"/>
            <a:t>2</a:t>
          </a:r>
          <a:endParaRPr lang="fr-CA" sz="2100" kern="1200" dirty="0"/>
        </a:p>
      </dsp:txBody>
      <dsp:txXfrm>
        <a:off x="23988" y="818215"/>
        <a:ext cx="8743351" cy="443423"/>
      </dsp:txXfrm>
    </dsp:sp>
    <dsp:sp modelId="{033CC69F-8C52-4AF5-BA01-99BFB14FDDA9}">
      <dsp:nvSpPr>
        <dsp:cNvPr id="0" name=""/>
        <dsp:cNvSpPr/>
      </dsp:nvSpPr>
      <dsp:spPr>
        <a:xfrm>
          <a:off x="0" y="1346107"/>
          <a:ext cx="8791327" cy="4913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100" kern="1200" baseline="0" dirty="0"/>
            <a:t>Conditions opérationnelles d’Énergir </a:t>
          </a:r>
          <a:r>
            <a:rPr lang="fr-CA" sz="2100" kern="1200" baseline="30000" dirty="0"/>
            <a:t>3</a:t>
          </a:r>
          <a:r>
            <a:rPr lang="fr-CA" sz="2100" kern="1200" baseline="0" dirty="0"/>
            <a:t>:</a:t>
          </a:r>
        </a:p>
      </dsp:txBody>
      <dsp:txXfrm>
        <a:off x="23988" y="1370095"/>
        <a:ext cx="8743351" cy="443423"/>
      </dsp:txXfrm>
    </dsp:sp>
    <dsp:sp modelId="{9BA0371F-0D68-4EB1-837D-E39C8376B4ED}">
      <dsp:nvSpPr>
        <dsp:cNvPr id="0" name=""/>
        <dsp:cNvSpPr/>
      </dsp:nvSpPr>
      <dsp:spPr>
        <a:xfrm>
          <a:off x="0" y="1837507"/>
          <a:ext cx="8791327" cy="5325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125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A" sz="1600" kern="1200" baseline="0" dirty="0"/>
            <a:t>Moyenne pression : 1 000 à 2 400 kPa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A" sz="1600" kern="1200" baseline="0" dirty="0"/>
            <a:t>Pression baisse : 70 à 700 kPa </a:t>
          </a:r>
        </a:p>
      </dsp:txBody>
      <dsp:txXfrm>
        <a:off x="0" y="1837507"/>
        <a:ext cx="8791327" cy="53250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D2EC87-4CF9-4A92-B246-DC6C13747859}">
      <dsp:nvSpPr>
        <dsp:cNvPr id="0" name=""/>
        <dsp:cNvSpPr/>
      </dsp:nvSpPr>
      <dsp:spPr>
        <a:xfrm>
          <a:off x="0" y="48450"/>
          <a:ext cx="8324850" cy="7253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100" kern="1200" dirty="0"/>
            <a:t>Minimum opérationnel</a:t>
          </a:r>
          <a:r>
            <a:rPr lang="fr-CA" sz="3100" kern="1200" baseline="30000" dirty="0"/>
            <a:t>1</a:t>
          </a:r>
          <a:r>
            <a:rPr lang="fr-CA" sz="3100" kern="1200" dirty="0"/>
            <a:t> </a:t>
          </a:r>
          <a:r>
            <a:rPr lang="fr-CA" sz="3100" b="1" kern="1200" dirty="0"/>
            <a:t>:</a:t>
          </a:r>
          <a:endParaRPr lang="fr-CA" sz="3100" kern="1200" dirty="0"/>
        </a:p>
      </dsp:txBody>
      <dsp:txXfrm>
        <a:off x="35411" y="83861"/>
        <a:ext cx="8254028" cy="654577"/>
      </dsp:txXfrm>
    </dsp:sp>
    <dsp:sp modelId="{01BF4DBD-AA0B-4188-B390-FA56C24F4439}">
      <dsp:nvSpPr>
        <dsp:cNvPr id="0" name=""/>
        <dsp:cNvSpPr/>
      </dsp:nvSpPr>
      <dsp:spPr>
        <a:xfrm>
          <a:off x="0" y="773850"/>
          <a:ext cx="8324850" cy="15079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4314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A" sz="2400" b="1" kern="1200" dirty="0"/>
            <a:t>« … pression minimale garantissant le bon fonctionnement de l’ensemble des équipements.» </a:t>
          </a:r>
          <a:endParaRPr lang="fr-CA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A" sz="2400" kern="1200" dirty="0"/>
            <a:t>Aspect contractuel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fr-CA" sz="2400" kern="1200" dirty="0"/>
        </a:p>
      </dsp:txBody>
      <dsp:txXfrm>
        <a:off x="0" y="773850"/>
        <a:ext cx="8324850" cy="1507994"/>
      </dsp:txXfrm>
    </dsp:sp>
    <dsp:sp modelId="{6F75087E-0B8A-42DE-9054-3EFB757CC420}">
      <dsp:nvSpPr>
        <dsp:cNvPr id="0" name=""/>
        <dsp:cNvSpPr/>
      </dsp:nvSpPr>
      <dsp:spPr>
        <a:xfrm>
          <a:off x="0" y="2281845"/>
          <a:ext cx="8324850" cy="7253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3100" b="0" kern="1200" dirty="0"/>
            <a:t>Stockage en conduite (</a:t>
          </a:r>
          <a:r>
            <a:rPr lang="fr-CA" sz="3100" b="0" i="1" kern="1200" dirty="0" err="1"/>
            <a:t>linepack</a:t>
          </a:r>
          <a:r>
            <a:rPr lang="fr-CA" sz="3100" b="0" i="0" kern="1200" dirty="0"/>
            <a:t>)</a:t>
          </a:r>
          <a:r>
            <a:rPr lang="fr-CA" sz="3100" b="0" kern="1200" dirty="0"/>
            <a:t> :</a:t>
          </a:r>
        </a:p>
      </dsp:txBody>
      <dsp:txXfrm>
        <a:off x="35411" y="2317256"/>
        <a:ext cx="8254028" cy="654577"/>
      </dsp:txXfrm>
    </dsp:sp>
    <dsp:sp modelId="{336FEDE8-FA81-45F1-A6DC-E29161BE72A5}">
      <dsp:nvSpPr>
        <dsp:cNvPr id="0" name=""/>
        <dsp:cNvSpPr/>
      </dsp:nvSpPr>
      <dsp:spPr>
        <a:xfrm>
          <a:off x="0" y="3007245"/>
          <a:ext cx="8324850" cy="11229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4314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A" sz="2400" kern="1200" dirty="0"/>
            <a:t>Stockage du gaz sous pression dans un réseau de canalisations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A" sz="2400" kern="1200" dirty="0"/>
            <a:t>Aspect opérationnel journalier</a:t>
          </a:r>
        </a:p>
      </dsp:txBody>
      <dsp:txXfrm>
        <a:off x="0" y="3007245"/>
        <a:ext cx="8324850" cy="112297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8AA3A1-5AE1-4E55-8CB2-805B3D7893AE}">
      <dsp:nvSpPr>
        <dsp:cNvPr id="0" name=""/>
        <dsp:cNvSpPr/>
      </dsp:nvSpPr>
      <dsp:spPr>
        <a:xfrm>
          <a:off x="0" y="131656"/>
          <a:ext cx="8596668" cy="4913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100" kern="1200" dirty="0"/>
            <a:t>L’approvisionnement gazier en conduites et les moyens de stockage :</a:t>
          </a:r>
        </a:p>
      </dsp:txBody>
      <dsp:txXfrm>
        <a:off x="23988" y="155644"/>
        <a:ext cx="8548692" cy="443423"/>
      </dsp:txXfrm>
    </dsp:sp>
    <dsp:sp modelId="{A583DF94-213C-47AA-97DA-7A466A2B4FCF}">
      <dsp:nvSpPr>
        <dsp:cNvPr id="0" name=""/>
        <dsp:cNvSpPr/>
      </dsp:nvSpPr>
      <dsp:spPr>
        <a:xfrm>
          <a:off x="0" y="623056"/>
          <a:ext cx="8596668" cy="478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944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A" sz="1600" kern="1200" dirty="0"/>
            <a:t>Dépendent de sources extérieures et d’infrastructure hors du contrôle d’Énergir et hors de la juridiction du Québec, voire du Canada</a:t>
          </a:r>
        </a:p>
      </dsp:txBody>
      <dsp:txXfrm>
        <a:off x="0" y="623056"/>
        <a:ext cx="8596668" cy="478170"/>
      </dsp:txXfrm>
    </dsp:sp>
    <dsp:sp modelId="{98122C56-DFD6-4C2B-A3F3-998F6CC5A463}">
      <dsp:nvSpPr>
        <dsp:cNvPr id="0" name=""/>
        <dsp:cNvSpPr/>
      </dsp:nvSpPr>
      <dsp:spPr>
        <a:xfrm>
          <a:off x="0" y="1101226"/>
          <a:ext cx="8596668" cy="4913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100" kern="1200" dirty="0"/>
            <a:t>Le marché d’appels d’offre de capacité de transmission :</a:t>
          </a:r>
          <a:endParaRPr lang="fr-CA" sz="2100" kern="1200" baseline="30000" dirty="0"/>
        </a:p>
      </dsp:txBody>
      <dsp:txXfrm>
        <a:off x="23988" y="1125214"/>
        <a:ext cx="8548692" cy="443423"/>
      </dsp:txXfrm>
    </dsp:sp>
    <dsp:sp modelId="{1F1F95C9-2278-48A5-BDFC-20D799531EC6}">
      <dsp:nvSpPr>
        <dsp:cNvPr id="0" name=""/>
        <dsp:cNvSpPr/>
      </dsp:nvSpPr>
      <dsp:spPr>
        <a:xfrm>
          <a:off x="0" y="1592626"/>
          <a:ext cx="8596668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944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A" sz="1600" kern="1200" dirty="0"/>
            <a:t>Est devenu plus compétitif et risque de ne pas toujours être disponible pour Énergir </a:t>
          </a:r>
          <a:r>
            <a:rPr lang="fr-CA" sz="1600" kern="1200" baseline="30000" dirty="0"/>
            <a:t>1</a:t>
          </a:r>
        </a:p>
      </dsp:txBody>
      <dsp:txXfrm>
        <a:off x="0" y="1592626"/>
        <a:ext cx="8596668" cy="347760"/>
      </dsp:txXfrm>
    </dsp:sp>
    <dsp:sp modelId="{0994AC0E-E430-433A-884A-60F567A65EE7}">
      <dsp:nvSpPr>
        <dsp:cNvPr id="0" name=""/>
        <dsp:cNvSpPr/>
      </dsp:nvSpPr>
      <dsp:spPr>
        <a:xfrm>
          <a:off x="0" y="1940386"/>
          <a:ext cx="8596668" cy="4913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100" kern="1200" dirty="0"/>
            <a:t>Le contexte géopolitique :</a:t>
          </a:r>
        </a:p>
      </dsp:txBody>
      <dsp:txXfrm>
        <a:off x="23988" y="1964374"/>
        <a:ext cx="8548692" cy="443423"/>
      </dsp:txXfrm>
    </dsp:sp>
    <dsp:sp modelId="{AC66D6C1-2BC4-4AEB-AE57-624A88733674}">
      <dsp:nvSpPr>
        <dsp:cNvPr id="0" name=""/>
        <dsp:cNvSpPr/>
      </dsp:nvSpPr>
      <dsp:spPr>
        <a:xfrm>
          <a:off x="0" y="2431786"/>
          <a:ext cx="8596668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944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A" sz="1600" kern="1200" dirty="0"/>
            <a:t>N’est pas favorable pour accroître la dépendance étrangère</a:t>
          </a:r>
        </a:p>
      </dsp:txBody>
      <dsp:txXfrm>
        <a:off x="0" y="2431786"/>
        <a:ext cx="8596668" cy="347760"/>
      </dsp:txXfrm>
    </dsp:sp>
    <dsp:sp modelId="{44B07C72-B63D-499F-B87E-4B266E20A594}">
      <dsp:nvSpPr>
        <dsp:cNvPr id="0" name=""/>
        <dsp:cNvSpPr/>
      </dsp:nvSpPr>
      <dsp:spPr>
        <a:xfrm>
          <a:off x="0" y="2779546"/>
          <a:ext cx="8596668" cy="4913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100" kern="1200" dirty="0"/>
            <a:t>Le développement de la filière GSR :</a:t>
          </a:r>
        </a:p>
      </dsp:txBody>
      <dsp:txXfrm>
        <a:off x="23988" y="2803534"/>
        <a:ext cx="8548692" cy="443423"/>
      </dsp:txXfrm>
    </dsp:sp>
    <dsp:sp modelId="{76D9B7BE-7CEC-4D69-B78A-DD7F37BD9A53}">
      <dsp:nvSpPr>
        <dsp:cNvPr id="0" name=""/>
        <dsp:cNvSpPr/>
      </dsp:nvSpPr>
      <dsp:spPr>
        <a:xfrm>
          <a:off x="0" y="3270946"/>
          <a:ext cx="8596668" cy="478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944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A" sz="1600" kern="1200" dirty="0"/>
            <a:t>Doit avoir lieu pour ses effets de décarbonation, mais aussi comme avenue stratégique pour approvisionner le Québec</a:t>
          </a:r>
        </a:p>
      </dsp:txBody>
      <dsp:txXfrm>
        <a:off x="0" y="3270946"/>
        <a:ext cx="8596668" cy="47817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236349-F6C5-41E5-86F1-73DE258F0A13}">
      <dsp:nvSpPr>
        <dsp:cNvPr id="0" name=""/>
        <dsp:cNvSpPr/>
      </dsp:nvSpPr>
      <dsp:spPr>
        <a:xfrm>
          <a:off x="0" y="166306"/>
          <a:ext cx="8596668" cy="514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200" kern="1200" dirty="0"/>
            <a:t>Objectif :</a:t>
          </a:r>
        </a:p>
      </dsp:txBody>
      <dsp:txXfrm>
        <a:off x="25130" y="191436"/>
        <a:ext cx="8546408" cy="464540"/>
      </dsp:txXfrm>
    </dsp:sp>
    <dsp:sp modelId="{C502C0C1-BC78-48EA-B70B-2E373D35A86D}">
      <dsp:nvSpPr>
        <dsp:cNvPr id="0" name=""/>
        <dsp:cNvSpPr/>
      </dsp:nvSpPr>
      <dsp:spPr>
        <a:xfrm>
          <a:off x="0" y="681106"/>
          <a:ext cx="8596668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944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A" sz="1700" kern="1200" dirty="0"/>
            <a:t>Évaluer l’impact des changements tarifaires</a:t>
          </a:r>
        </a:p>
      </dsp:txBody>
      <dsp:txXfrm>
        <a:off x="0" y="681106"/>
        <a:ext cx="8596668" cy="364320"/>
      </dsp:txXfrm>
    </dsp:sp>
    <dsp:sp modelId="{02DF8FCA-F9DB-4E7D-AC37-B673C7B581E7}">
      <dsp:nvSpPr>
        <dsp:cNvPr id="0" name=""/>
        <dsp:cNvSpPr/>
      </dsp:nvSpPr>
      <dsp:spPr>
        <a:xfrm>
          <a:off x="0" y="1045426"/>
          <a:ext cx="8596668" cy="514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200" kern="1200"/>
            <a:t>Prémisses :</a:t>
          </a:r>
        </a:p>
      </dsp:txBody>
      <dsp:txXfrm>
        <a:off x="25130" y="1070556"/>
        <a:ext cx="8546408" cy="464540"/>
      </dsp:txXfrm>
    </dsp:sp>
    <dsp:sp modelId="{0D7F53F4-A8EF-4370-B00D-0E8AE3FBFC00}">
      <dsp:nvSpPr>
        <dsp:cNvPr id="0" name=""/>
        <dsp:cNvSpPr/>
      </dsp:nvSpPr>
      <dsp:spPr>
        <a:xfrm>
          <a:off x="0" y="1560226"/>
          <a:ext cx="8596668" cy="8424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944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A" sz="1700" kern="1200" dirty="0"/>
            <a:t>1 - Un client qui achète 10 000 m</a:t>
          </a:r>
          <a:r>
            <a:rPr lang="fr-CA" sz="1700" kern="1200" baseline="30000" dirty="0"/>
            <a:t>3</a:t>
          </a:r>
          <a:r>
            <a:rPr lang="fr-CA" sz="1700" kern="1200" dirty="0"/>
            <a:t> gaz/ jour et </a:t>
          </a:r>
          <a:r>
            <a:rPr lang="fr-CA" sz="1700" b="1" u="sng" kern="1200" dirty="0"/>
            <a:t>qui n’a jamais acheté du GSR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A" sz="1700" kern="1200" dirty="0"/>
            <a:t>2 – Projection des frais de court terme de 2026 à 2030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A" sz="1700" kern="1200" dirty="0"/>
            <a:t>3 – Les achats de GSR sont faits en respectant les seuils réglementaires (5-7%)</a:t>
          </a:r>
        </a:p>
      </dsp:txBody>
      <dsp:txXfrm>
        <a:off x="0" y="1560226"/>
        <a:ext cx="8596668" cy="842490"/>
      </dsp:txXfrm>
    </dsp:sp>
    <dsp:sp modelId="{46007B65-24CC-488C-AB32-EBB33545446F}">
      <dsp:nvSpPr>
        <dsp:cNvPr id="0" name=""/>
        <dsp:cNvSpPr/>
      </dsp:nvSpPr>
      <dsp:spPr>
        <a:xfrm>
          <a:off x="0" y="2402716"/>
          <a:ext cx="8596668" cy="514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1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2200" kern="1200"/>
            <a:t>Deux choix pour ce consommateur :</a:t>
          </a:r>
        </a:p>
      </dsp:txBody>
      <dsp:txXfrm>
        <a:off x="25130" y="2427846"/>
        <a:ext cx="8546408" cy="464540"/>
      </dsp:txXfrm>
    </dsp:sp>
    <dsp:sp modelId="{1F7E47EE-E0BD-41A9-BFF9-8CD088ED64F8}">
      <dsp:nvSpPr>
        <dsp:cNvPr id="0" name=""/>
        <dsp:cNvSpPr/>
      </dsp:nvSpPr>
      <dsp:spPr>
        <a:xfrm>
          <a:off x="0" y="2917516"/>
          <a:ext cx="8596668" cy="796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2944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A" sz="1700" b="1" kern="1200" dirty="0"/>
            <a:t>Option 1 </a:t>
          </a:r>
          <a:r>
            <a:rPr lang="fr-CA" sz="1700" kern="1200" dirty="0"/>
            <a:t>: Acheter du GSR selon le minimum prévu au règlement (évite les frais de socialisation, mais paye le cavalier tarifaire)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fr-CA" sz="1700" b="1" kern="1200" dirty="0"/>
            <a:t>Option 2 </a:t>
          </a:r>
          <a:r>
            <a:rPr lang="fr-CA" sz="1700" kern="1200" dirty="0"/>
            <a:t>: Continuer à acheter seulement du gaz fossile (GNF)</a:t>
          </a:r>
        </a:p>
      </dsp:txBody>
      <dsp:txXfrm>
        <a:off x="0" y="2917516"/>
        <a:ext cx="8596668" cy="7969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#5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#9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#10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#1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#6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#8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1#12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#2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#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#2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#4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#7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#3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8378D1-B0C0-421B-B040-2BAAD17148E5}" type="datetimeFigureOut">
              <a:rPr lang="en-CA" smtClean="0"/>
              <a:t>2026-09-03</a:t>
            </a:fld>
            <a:endParaRPr lang="en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44C77D-CF33-4C55-8D22-E2FA1DDD09BB}" type="slidenum">
              <a:rPr lang="en-CA" smtClean="0"/>
              <a:t>‹N°›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12497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FFE96-5358-94A9-BCB8-4DFCD277C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3797561-FB72-5087-A14D-0D836A2212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5534C2-9C2B-9ADF-3651-3CA55EBF61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C6FF1-9B06-4C85-97C8-E6A3FED888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44C77D-CF33-4C55-8D22-E2FA1DDD09BB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071845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44C77D-CF33-4C55-8D22-E2FA1DDD09BB}" type="slidenum">
              <a:rPr lang="en-CA" smtClean="0"/>
              <a:t>21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07694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56215-7BC1-CDCB-D00F-371DC6837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E81C606-CD38-0BB5-4F70-AB08C11CEE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BD7D067-CB12-6732-332D-F7153FB9D1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554C8F4-DFE0-F74F-5FEA-A37DEF468B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44C77D-CF33-4C55-8D22-E2FA1DDD09BB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00339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A05B3-DD98-2DA7-443D-892E669C6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A3D905-8ACE-1028-A875-C440180D3B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966DBEE-8ABC-6E08-8A0C-FABD94D576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A6826C2-EAA7-0328-6BB2-B41FEC447D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44C77D-CF33-4C55-8D22-E2FA1DDD09BB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768371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4A6B5-2E15-35AA-E92F-DAC755346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81648BD-0EE3-FA33-BE3B-C3A1C9C62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8024C07-C53F-EC55-9518-E2070B60E8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5E81166-AAC7-4316-5FEB-E8E585BAEF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44C77D-CF33-4C55-8D22-E2FA1DDD09BB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300204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9A7C2-944C-C477-4BF1-7044BAE4D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B939C6C-60F1-8A2C-0619-8368D888AE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9055E6-20BC-A4A4-5C14-BF90E47984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3CACA4-67D7-19DE-6330-EF2E3A7039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44C77D-CF33-4C55-8D22-E2FA1DDD09BB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023419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10712-FCF1-813D-86EA-CA3A15A70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9F61BB9-C951-0C24-A690-6C23482667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540C312-7178-E1A6-780B-138D97F2E7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68C266C-E15A-97F9-4EFA-7855EDC5BF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44C77D-CF33-4C55-8D22-E2FA1DDD09BB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621600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03057-2194-001D-1432-B0CDD629C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D46936F-0B22-ABA8-290F-A76BBE7292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B965390-DF9D-A552-51A5-083A17D9A1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7EB8533-9C3B-73CA-ECD5-0B0C55F030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44C77D-CF33-4C55-8D22-E2FA1DDD09BB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858075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FE110-EBBA-FF29-FF63-E0EF70D5F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BD01745-EBAC-A255-C08C-637EE917D2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9DB8AA9-67C8-AF9A-7BBB-F3B2B8B614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3ECA7A6-8925-51E8-C717-08706AE245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44C77D-CF33-4C55-8D22-E2FA1DDD09BB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485783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sz="1200" b="1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</a:t>
            </a:r>
            <a:r>
              <a:rPr lang="fr-CA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:R-4334-B-0038</a:t>
            </a:r>
            <a:r>
              <a:rPr lang="fr-CA" dirty="0">
                <a:effectLst/>
              </a:rPr>
              <a:t> 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44C77D-CF33-4C55-8D22-E2FA1DDD09BB}" type="slidenum">
              <a:rPr lang="en-CA" smtClean="0"/>
              <a:t>19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08984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C871F-4D20-4CAD-A3D2-464DD6031602}" type="datetime1">
              <a:rPr lang="fr-CA" smtClean="0"/>
              <a:t>2026-09-03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516452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6E392-84F0-4CD2-B2A6-9F87A5EC29C2}" type="datetime1">
              <a:rPr lang="fr-CA" smtClean="0"/>
              <a:t>2026-09-03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195748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7C92-1AC7-42ED-83BF-B44008528774}" type="datetime1">
              <a:rPr lang="fr-CA" smtClean="0"/>
              <a:t>2026-09-03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t>‹N°›</a:t>
            </a:fld>
            <a:endParaRPr lang="fr-C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86216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C2453-D7B5-4351-93B2-F692AD91C664}" type="datetime1">
              <a:rPr lang="fr-CA" smtClean="0"/>
              <a:t>2026-09-03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858462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C9721-42B8-4A09-A509-9D760D97C6FC}" type="datetime1">
              <a:rPr lang="fr-CA" smtClean="0"/>
              <a:t>2026-09-03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t>‹N°›</a:t>
            </a:fld>
            <a:endParaRPr lang="fr-C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35871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6331A-9F8D-4315-B7B9-00844159C88E}" type="datetime1">
              <a:rPr lang="fr-CA" smtClean="0"/>
              <a:t>2026-09-03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109621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59325-102B-448E-8D3B-5E3527F0D6DE}" type="datetime1">
              <a:rPr lang="fr-CA" smtClean="0"/>
              <a:t>2026-09-03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283588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FE705-C751-4F31-9750-3165C2A01BDA}" type="datetime1">
              <a:rPr lang="fr-CA" smtClean="0"/>
              <a:t>2026-09-03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01520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78262" y="427037"/>
            <a:ext cx="683339" cy="365125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fld id="{9A4978C6-4BC4-42A4-ABBF-38D390CFC7F1}" type="slidenum">
              <a:rPr lang="fr-CA" smtClean="0"/>
              <a:pPr/>
              <a:t>‹N°›</a:t>
            </a:fld>
            <a:endParaRPr lang="fr-CA" dirty="0">
              <a:solidFill>
                <a:schemeClr val="tx1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9907484-AFA7-F1D6-6849-CA90C902CF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4218" y="5379888"/>
            <a:ext cx="1902117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85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66AC5-68AD-4E3B-85F5-8BF88E1AC67B}" type="datetime1">
              <a:rPr lang="fr-CA" smtClean="0"/>
              <a:t>2026-09-03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/>
            </a:lvl1pPr>
          </a:lstStyle>
          <a:p>
            <a:fld id="{9A4978C6-4BC4-42A4-ABBF-38D390CFC7F1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94163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CEFD-0EB9-4567-9865-5FEEB541B635}" type="datetime1">
              <a:rPr lang="fr-CA" smtClean="0"/>
              <a:t>2026-09-03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01404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AA999-2CEA-431A-A227-634FF4695A04}" type="datetime1">
              <a:rPr lang="fr-CA" smtClean="0"/>
              <a:t>2026-09-03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47104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7E83E-2A2D-4702-899B-ECA187EAC158}" type="datetime1">
              <a:rPr lang="fr-CA" smtClean="0"/>
              <a:t>2026-09-03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73025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56FAD-C875-4FFE-B15C-66127FFD729C}" type="datetime1">
              <a:rPr lang="fr-CA" smtClean="0"/>
              <a:t>2026-09-03</a:t>
            </a:fld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32259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A02B6-BFD9-438C-B45F-3BA7B020011A}" type="datetime1">
              <a:rPr lang="fr-CA" smtClean="0"/>
              <a:t>2026-09-03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46507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BA151-F25C-468E-83E4-A27FF75FB18F}" type="datetime1">
              <a:rPr lang="fr-CA" smtClean="0"/>
              <a:t>2026-09-03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54086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70F50-2D37-4554-89DA-505FD7FED8D5}" type="datetime1">
              <a:rPr lang="fr-CA" smtClean="0"/>
              <a:t>2026-09-03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endParaRPr lang="fr-CA" sz="2000" dirty="0"/>
          </a:p>
        </p:txBody>
      </p:sp>
    </p:spTree>
    <p:extLst>
      <p:ext uri="{BB962C8B-B14F-4D97-AF65-F5344CB8AC3E}">
        <p14:creationId xmlns:p14="http://schemas.microsoft.com/office/powerpoint/2010/main" val="223067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ft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9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7" Type="http://schemas.openxmlformats.org/officeDocument/2006/relationships/image" Target="../media/image11.pn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6.xml"/><Relationship Id="rId12" Type="http://schemas.openxmlformats.org/officeDocument/2006/relationships/hyperlink" Target="https://energir.com/files/energir_common/import/Fichiers/Corporatifs/Publications/Guide-intervention-gaz-naturel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11" Type="http://schemas.openxmlformats.org/officeDocument/2006/relationships/hyperlink" Target="https://docs2.cer-rec.gc.ca/ll-eng/llisapi.dll/fetch/2000/90464/90550/90703/524863/2693506/2796883/OM2015-280_-_Attachment_2-Current_and_New_Pipe_Details_-_A4R2S3.pdf?nodeid=2797888&amp;vernum=-2" TargetMode="External"/><Relationship Id="rId5" Type="http://schemas.openxmlformats.org/officeDocument/2006/relationships/diagramLayout" Target="../diagrams/layout6.xml"/><Relationship Id="rId10" Type="http://schemas.openxmlformats.org/officeDocument/2006/relationships/hyperlink" Target="https://docs2.cer-rec.gc.ca/ll-eng/llisapi.dll/fetch/2000/90464/90550/90703/524863/4236873/4252923/C20030-2_OM2022-285_-_Attachment_2_-_Current_Pipe_Details_-_A8F1K4.pdf?nodeid=4252924&amp;vernum=-2" TargetMode="External"/><Relationship Id="rId4" Type="http://schemas.openxmlformats.org/officeDocument/2006/relationships/diagramData" Target="../diagrams/data6.xml"/><Relationship Id="rId9" Type="http://schemas.openxmlformats.org/officeDocument/2006/relationships/hyperlink" Target="https://docs2.cer-rec.gc.ca/ll-eng/llisapi.dll/fetch/2000/90464/90550/90703/2484420/2426160/2435451/Lachenaie_Receipt_Meter_Station_-_Revised_Section_58_Application_-_A3V3W8.pdf?nodeid=2435452&amp;vernum=-2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96C949-E5FE-9751-B58B-0AB8BBAB43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CA" sz="3200" dirty="0"/>
              <a:t>RÉGIE DE L’ÉNERGIE </a:t>
            </a:r>
            <a:br>
              <a:rPr lang="fr-CA" sz="3200" dirty="0"/>
            </a:br>
            <a:r>
              <a:rPr lang="fr-CA" sz="3200" dirty="0"/>
              <a:t> </a:t>
            </a:r>
            <a:br>
              <a:rPr lang="fr-CA" sz="3200" dirty="0"/>
            </a:br>
            <a:r>
              <a:rPr lang="fr-CA" sz="3200" dirty="0"/>
              <a:t>R-4334-2026 </a:t>
            </a:r>
            <a:br>
              <a:rPr lang="fr-CA" sz="3200" dirty="0"/>
            </a:br>
            <a:r>
              <a:rPr lang="fr-CA" sz="3200" dirty="0"/>
              <a:t>Énergir - Demande d’approbation du plan d’approvisionnement et de modification des Conditions de service et Tarif d’Énergir, </a:t>
            </a:r>
            <a:r>
              <a:rPr lang="fr-CA" sz="3200" dirty="0" err="1"/>
              <a:t>s.e.c</a:t>
            </a:r>
            <a:r>
              <a:rPr lang="fr-CA" sz="3200" dirty="0"/>
              <a:t>. à compter du 1er octobre 2026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33DA6F7-D291-962C-AC82-3ED6247EA8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2121367"/>
          </a:xfrm>
        </p:spPr>
        <p:txBody>
          <a:bodyPr>
            <a:normAutofit/>
          </a:bodyPr>
          <a:lstStyle/>
          <a:p>
            <a:r>
              <a:rPr lang="fr-CA" dirty="0"/>
              <a:t>MÉMOIRE DU REGROUPEMENT NATIONAL DES </a:t>
            </a:r>
            <a:br>
              <a:rPr lang="fr-CA" dirty="0"/>
            </a:br>
            <a:r>
              <a:rPr lang="fr-CA" dirty="0"/>
              <a:t>CONSEILS RÉGIONAUX DE L’ENVIRONNEMENT DU QUÉBEC</a:t>
            </a:r>
          </a:p>
          <a:p>
            <a:r>
              <a:rPr lang="fr-CA" dirty="0"/>
              <a:t>par RICARDO MOREIRA DOS SANTOS</a:t>
            </a:r>
          </a:p>
          <a:p>
            <a:r>
              <a:rPr lang="fr-CA" dirty="0"/>
              <a:t>MONTRÉAL, LE 3 SEPTEMBRE 2026</a:t>
            </a:r>
          </a:p>
        </p:txBody>
      </p:sp>
      <p:pic>
        <p:nvPicPr>
          <p:cNvPr id="5" name="Image 4" descr="Une image contenant Police, Graphique, logo, symbole&#10;&#10;Le contenu généré par l’IA peut être incorrect.">
            <a:extLst>
              <a:ext uri="{FF2B5EF4-FFF2-40B4-BE49-F238E27FC236}">
                <a16:creationId xmlns:a16="http://schemas.microsoft.com/office/drawing/2014/main" id="{F70732D4-75B1-B098-66AB-7533C9BAA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29" y="4592137"/>
            <a:ext cx="3248025" cy="226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545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4296D1-D7D2-2D68-8171-AF744B2E3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3DFCF9-DB76-FE36-60A9-724F4FD87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2.2 –Minimum opérationnel X Stock en conduite</a:t>
            </a:r>
            <a:endParaRPr lang="fr-CA" baseline="300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364F913-AD52-281E-661C-C9D4F8DA1D6A}"/>
              </a:ext>
            </a:extLst>
          </p:cNvPr>
          <p:cNvSpPr txBox="1"/>
          <p:nvPr/>
        </p:nvSpPr>
        <p:spPr>
          <a:xfrm>
            <a:off x="905122" y="6041362"/>
            <a:ext cx="836887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baseline="30000" dirty="0"/>
              <a:t>1</a:t>
            </a:r>
            <a:r>
              <a:rPr lang="en-CA" sz="1200" dirty="0"/>
              <a:t> </a:t>
            </a:r>
            <a:r>
              <a:rPr lang="fr-CA" sz="1200" dirty="0"/>
              <a:t>B-0040, p. 4-5</a:t>
            </a:r>
            <a:r>
              <a:rPr lang="en-CA" sz="1200" baseline="30000" dirty="0"/>
              <a:t> 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87EE333-A2E0-79D0-FAC7-B716E926C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pPr/>
              <a:t>10</a:t>
            </a:fld>
            <a:endParaRPr lang="fr-CA" dirty="0">
              <a:solidFill>
                <a:schemeClr val="tx1"/>
              </a:solidFill>
            </a:endParaRPr>
          </a:p>
        </p:txBody>
      </p:sp>
      <p:graphicFrame>
        <p:nvGraphicFramePr>
          <p:cNvPr id="9" name="Espace réservé du contenu 8">
            <a:extLst>
              <a:ext uri="{FF2B5EF4-FFF2-40B4-BE49-F238E27FC236}">
                <a16:creationId xmlns:a16="http://schemas.microsoft.com/office/drawing/2014/main" id="{5198A6C9-A879-69D9-00CF-BD317D7642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6205487"/>
              </p:ext>
            </p:extLst>
          </p:nvPr>
        </p:nvGraphicFramePr>
        <p:xfrm>
          <a:off x="949151" y="1862692"/>
          <a:ext cx="8324850" cy="41786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27330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3F06B4-E829-2AFD-B310-2EB55753D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2.3 – Exemple de l’impact du stock en conduite (calcul d’échelle de grandeur)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B56B40E-4067-1135-F011-62D7B9D25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pPr/>
              <a:t>11</a:t>
            </a:fld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C6C1A11-5E93-D0DE-C111-D8699BF3A3D0}"/>
              </a:ext>
            </a:extLst>
          </p:cNvPr>
          <p:cNvSpPr txBox="1"/>
          <p:nvPr/>
        </p:nvSpPr>
        <p:spPr>
          <a:xfrm>
            <a:off x="781298" y="6549956"/>
            <a:ext cx="609904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baseline="30000" dirty="0"/>
              <a:t>* </a:t>
            </a:r>
            <a:r>
              <a:rPr lang="fr-CA" sz="1200" noProof="0" dirty="0"/>
              <a:t>Capacités maximales des installations </a:t>
            </a:r>
            <a:endParaRPr lang="en-CA" sz="1200" dirty="0"/>
          </a:p>
        </p:txBody>
      </p:sp>
      <p:graphicFrame>
        <p:nvGraphicFramePr>
          <p:cNvPr id="10" name="Espace réservé du contenu 9">
            <a:extLst>
              <a:ext uri="{FF2B5EF4-FFF2-40B4-BE49-F238E27FC236}">
                <a16:creationId xmlns:a16="http://schemas.microsoft.com/office/drawing/2014/main" id="{9F373B84-3F6D-CFF3-D68E-E7D17CA0F1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2989683"/>
              </p:ext>
            </p:extLst>
          </p:nvPr>
        </p:nvGraphicFramePr>
        <p:xfrm>
          <a:off x="1247775" y="1930400"/>
          <a:ext cx="7315200" cy="4676862"/>
        </p:xfrm>
        <a:graphic>
          <a:graphicData uri="http://schemas.openxmlformats.org/drawingml/2006/table">
            <a:tbl>
              <a:tblPr firstRow="1" lastRow="1">
                <a:tableStyleId>{6E25E649-3F16-4E02-A733-19D2CDBF48F0}</a:tableStyleId>
              </a:tblPr>
              <a:tblGrid>
                <a:gridCol w="3762375">
                  <a:extLst>
                    <a:ext uri="{9D8B030D-6E8A-4147-A177-3AD203B41FA5}">
                      <a16:colId xmlns:a16="http://schemas.microsoft.com/office/drawing/2014/main" val="735031053"/>
                    </a:ext>
                  </a:extLst>
                </a:gridCol>
                <a:gridCol w="2476500">
                  <a:extLst>
                    <a:ext uri="{9D8B030D-6E8A-4147-A177-3AD203B41FA5}">
                      <a16:colId xmlns:a16="http://schemas.microsoft.com/office/drawing/2014/main" val="1575001377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123332114"/>
                    </a:ext>
                  </a:extLst>
                </a:gridCol>
              </a:tblGrid>
              <a:tr h="895155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400" b="1" u="none" strike="noStrike" dirty="0">
                          <a:effectLst/>
                        </a:rPr>
                        <a:t>Sources </a:t>
                      </a:r>
                      <a:endParaRPr lang="fr-CA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400" b="1" u="none" strike="noStrike" dirty="0">
                          <a:effectLst/>
                        </a:rPr>
                        <a:t>Demande et outils réels</a:t>
                      </a:r>
                    </a:p>
                    <a:p>
                      <a:pPr algn="ctr" rtl="0" fontAlgn="ctr">
                        <a:buNone/>
                      </a:pPr>
                      <a:r>
                        <a:rPr lang="fr-CA" sz="1400" b="1" u="none" strike="noStrike" dirty="0">
                          <a:effectLst/>
                        </a:rPr>
                        <a:t>3 février 2023 k m3</a:t>
                      </a:r>
                    </a:p>
                    <a:p>
                      <a:pPr algn="ctr" rtl="0" fontAlgn="ctr">
                        <a:buNone/>
                      </a:pPr>
                      <a:endParaRPr lang="fr-CA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400" b="1" u="none" strike="noStrike" dirty="0">
                          <a:effectLst/>
                        </a:rPr>
                        <a:t>% Offre </a:t>
                      </a:r>
                    </a:p>
                    <a:p>
                      <a:pPr algn="ctr" rtl="0" fontAlgn="ctr">
                        <a:buNone/>
                      </a:pPr>
                      <a:r>
                        <a:rPr lang="fr-CA" sz="1400" b="1" u="none" strike="noStrike" dirty="0">
                          <a:effectLst/>
                        </a:rPr>
                        <a:t> </a:t>
                      </a:r>
                      <a:endParaRPr lang="fr-CA" sz="14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790465079"/>
                  </a:ext>
                </a:extLst>
              </a:tr>
              <a:tr h="498864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400" u="none" strike="noStrike" dirty="0">
                          <a:effectLst/>
                        </a:rPr>
                        <a:t>FTLH primaire (Énergir EDA et Énergir NDA)</a:t>
                      </a:r>
                      <a:endParaRPr lang="fr-C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400" u="none" strike="noStrike" dirty="0">
                          <a:effectLst/>
                        </a:rPr>
                        <a:t>2 243</a:t>
                      </a:r>
                      <a:endParaRPr lang="fr-C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400" u="none" strike="noStrike" dirty="0">
                          <a:effectLst/>
                        </a:rPr>
                        <a:t>6%</a:t>
                      </a:r>
                      <a:endParaRPr lang="fr-C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412521002"/>
                  </a:ext>
                </a:extLst>
              </a:tr>
              <a:tr h="2530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400" u="none" strike="noStrike" dirty="0">
                          <a:effectLst/>
                        </a:rPr>
                        <a:t>FTSH (Dawn - Énergir EDA) </a:t>
                      </a:r>
                      <a:endParaRPr lang="fr-C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400" u="none" strike="noStrike" dirty="0">
                          <a:effectLst/>
                        </a:rPr>
                        <a:t>2 192</a:t>
                      </a:r>
                      <a:endParaRPr lang="fr-C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400" u="none" strike="noStrike">
                          <a:effectLst/>
                        </a:rPr>
                        <a:t>6%</a:t>
                      </a:r>
                      <a:endParaRPr lang="fr-C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35984156"/>
                  </a:ext>
                </a:extLst>
              </a:tr>
              <a:tr h="498864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400" u="none" strike="noStrike" dirty="0">
                          <a:effectLst/>
                        </a:rPr>
                        <a:t>Transport par échange (Dawn - Énergir) </a:t>
                      </a:r>
                      <a:endParaRPr lang="fr-C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400" u="none" strike="noStrike" dirty="0">
                          <a:effectLst/>
                        </a:rPr>
                        <a:t>2 164</a:t>
                      </a:r>
                      <a:endParaRPr lang="fr-C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400" u="none" strike="noStrike">
                          <a:effectLst/>
                        </a:rPr>
                        <a:t>6%</a:t>
                      </a:r>
                      <a:endParaRPr lang="fr-C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593069698"/>
                  </a:ext>
                </a:extLst>
              </a:tr>
              <a:tr h="2530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400" u="none" strike="noStrike" dirty="0">
                          <a:effectLst/>
                        </a:rPr>
                        <a:t>FTSH (Parkway-Énergir EDA &amp; NDA) </a:t>
                      </a:r>
                      <a:endParaRPr lang="fr-C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400" u="none" strike="noStrike" dirty="0">
                          <a:effectLst/>
                        </a:rPr>
                        <a:t>15 559</a:t>
                      </a:r>
                      <a:endParaRPr lang="fr-C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400" u="none" strike="noStrike">
                          <a:effectLst/>
                        </a:rPr>
                        <a:t>44%</a:t>
                      </a:r>
                      <a:endParaRPr lang="fr-C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78201368"/>
                  </a:ext>
                </a:extLst>
              </a:tr>
              <a:tr h="2530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400" u="none" strike="noStrike" dirty="0">
                          <a:effectLst/>
                        </a:rPr>
                        <a:t>STS (Parkway-Énergir EDA &amp; NDA) </a:t>
                      </a:r>
                      <a:endParaRPr lang="fr-C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400" u="none" strike="noStrike" dirty="0">
                          <a:effectLst/>
                        </a:rPr>
                        <a:t>5 864</a:t>
                      </a:r>
                      <a:endParaRPr lang="fr-C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400" u="none" strike="noStrike">
                          <a:effectLst/>
                        </a:rPr>
                        <a:t>17%</a:t>
                      </a:r>
                      <a:endParaRPr lang="fr-C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0978008"/>
                  </a:ext>
                </a:extLst>
              </a:tr>
              <a:tr h="2530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400" b="1" u="none" strike="noStrike" dirty="0">
                          <a:effectLst/>
                        </a:rPr>
                        <a:t>Sous-total</a:t>
                      </a:r>
                      <a:endParaRPr lang="fr-CA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400" b="1" u="none" strike="noStrike" dirty="0">
                          <a:effectLst/>
                        </a:rPr>
                        <a:t>28 022</a:t>
                      </a:r>
                      <a:endParaRPr lang="fr-CA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400" b="1" u="none" strike="noStrike" dirty="0">
                          <a:effectLst/>
                        </a:rPr>
                        <a:t>80%</a:t>
                      </a:r>
                      <a:endParaRPr lang="fr-CA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9469790"/>
                  </a:ext>
                </a:extLst>
              </a:tr>
              <a:tr h="2530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400" u="none" strike="noStrike" dirty="0">
                          <a:effectLst/>
                        </a:rPr>
                        <a:t>LSR</a:t>
                      </a:r>
                      <a:endParaRPr lang="fr-C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400" u="none" strike="noStrike" dirty="0">
                          <a:effectLst/>
                        </a:rPr>
                        <a:t>3754</a:t>
                      </a:r>
                      <a:endParaRPr lang="fr-C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400" u="none" strike="noStrike">
                          <a:effectLst/>
                        </a:rPr>
                        <a:t>11%</a:t>
                      </a:r>
                      <a:endParaRPr lang="fr-C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707884996"/>
                  </a:ext>
                </a:extLst>
              </a:tr>
              <a:tr h="2530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400" u="none" strike="noStrike">
                          <a:effectLst/>
                        </a:rPr>
                        <a:t>St Flavien</a:t>
                      </a:r>
                      <a:endParaRPr lang="fr-C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400" u="none" strike="noStrike" dirty="0">
                          <a:effectLst/>
                        </a:rPr>
                        <a:t>1376</a:t>
                      </a:r>
                      <a:endParaRPr lang="fr-C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400" u="none" strike="noStrike">
                          <a:effectLst/>
                        </a:rPr>
                        <a:t>4%</a:t>
                      </a:r>
                      <a:endParaRPr lang="fr-CA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0131321"/>
                  </a:ext>
                </a:extLst>
              </a:tr>
              <a:tr h="2530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400" b="1" u="none" strike="noStrike" dirty="0">
                          <a:effectLst/>
                        </a:rPr>
                        <a:t>Sous-total Stock + GNL</a:t>
                      </a:r>
                      <a:endParaRPr lang="fr-CA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400" b="1" u="none" strike="noStrike" dirty="0">
                          <a:effectLst/>
                        </a:rPr>
                        <a:t>5130</a:t>
                      </a:r>
                      <a:endParaRPr lang="fr-CA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400" b="1" u="none" strike="noStrike" dirty="0">
                          <a:effectLst/>
                        </a:rPr>
                        <a:t>15%</a:t>
                      </a:r>
                      <a:endParaRPr lang="fr-CA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9258609"/>
                  </a:ext>
                </a:extLst>
              </a:tr>
              <a:tr h="2530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400" u="none" strike="noStrike" dirty="0">
                          <a:effectLst/>
                        </a:rPr>
                        <a:t>Autres</a:t>
                      </a:r>
                      <a:endParaRPr lang="fr-CA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400" u="none" strike="noStrike" dirty="0">
                          <a:effectLst/>
                        </a:rPr>
                        <a:t>2 057</a:t>
                      </a:r>
                      <a:endParaRPr lang="fr-CA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400" u="none" strike="noStrike" dirty="0">
                          <a:effectLst/>
                        </a:rPr>
                        <a:t>6%</a:t>
                      </a:r>
                      <a:endParaRPr lang="fr-C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3716369"/>
                  </a:ext>
                </a:extLst>
              </a:tr>
              <a:tr h="2530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400" b="1" u="none" strike="noStrike" dirty="0">
                          <a:effectLst/>
                        </a:rPr>
                        <a:t>Total demande</a:t>
                      </a:r>
                      <a:endParaRPr lang="fr-CA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400" b="1" u="none" strike="noStrike" dirty="0">
                          <a:effectLst/>
                        </a:rPr>
                        <a:t>35 209</a:t>
                      </a:r>
                      <a:endParaRPr lang="fr-CA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400" b="1" u="none" strike="noStrike" dirty="0">
                          <a:effectLst/>
                        </a:rPr>
                        <a:t>100%</a:t>
                      </a:r>
                      <a:endParaRPr lang="fr-CA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5160011"/>
                  </a:ext>
                </a:extLst>
              </a:tr>
              <a:tr h="25308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C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C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fr-C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928279473"/>
                  </a:ext>
                </a:extLst>
              </a:tr>
              <a:tr h="25308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400" u="none" strike="noStrike" dirty="0">
                          <a:effectLst/>
                        </a:rPr>
                        <a:t>Stock en conduite maximal estimé</a:t>
                      </a:r>
                      <a:endParaRPr lang="fr-CA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fr-CA" sz="1400" u="none" strike="noStrike" dirty="0">
                          <a:effectLst/>
                        </a:rPr>
                        <a:t>5 608</a:t>
                      </a:r>
                      <a:endParaRPr lang="fr-CA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fr-CA" sz="1400" u="none" strike="noStrike" dirty="0">
                          <a:effectLst/>
                        </a:rPr>
                        <a:t>16%</a:t>
                      </a:r>
                      <a:endParaRPr lang="fr-CA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6495005"/>
                  </a:ext>
                </a:extLst>
              </a:tr>
            </a:tbl>
          </a:graphicData>
        </a:graphic>
      </p:graphicFrame>
      <p:sp>
        <p:nvSpPr>
          <p:cNvPr id="3" name="Bulle narrative : rectangle à coins arrondis 2">
            <a:extLst>
              <a:ext uri="{FF2B5EF4-FFF2-40B4-BE49-F238E27FC236}">
                <a16:creationId xmlns:a16="http://schemas.microsoft.com/office/drawing/2014/main" id="{39AD3643-75EB-DC77-0612-0B9A03207185}"/>
              </a:ext>
            </a:extLst>
          </p:cNvPr>
          <p:cNvSpPr/>
          <p:nvPr/>
        </p:nvSpPr>
        <p:spPr>
          <a:xfrm>
            <a:off x="8772525" y="2114550"/>
            <a:ext cx="3314699" cy="1784349"/>
          </a:xfrm>
          <a:prstGeom prst="wedgeRoundRectCallout">
            <a:avLst>
              <a:gd name="adj1" fmla="val -57040"/>
              <a:gd name="adj2" fmla="val 135910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/>
              <a:t>La capacité de réaction d’Énergir est limitée dans le cas de l’arrêt d’une vanne en amont du Québec (maximal 8069 km</a:t>
            </a:r>
            <a:r>
              <a:rPr lang="fr-CA" baseline="30000" dirty="0"/>
              <a:t> *</a:t>
            </a:r>
            <a:r>
              <a:rPr lang="fr-CA" dirty="0"/>
              <a:t>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9AB664-6C39-846F-A624-5EC1734FC710}"/>
              </a:ext>
            </a:extLst>
          </p:cNvPr>
          <p:cNvSpPr/>
          <p:nvPr/>
        </p:nvSpPr>
        <p:spPr>
          <a:xfrm>
            <a:off x="1057275" y="6324600"/>
            <a:ext cx="7715250" cy="2769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18429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D06C5C-B94A-D1A8-8B06-7C7A6C481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2.4 – Quelques réflexions suite à cet évènement</a:t>
            </a:r>
          </a:p>
        </p:txBody>
      </p:sp>
      <p:graphicFrame>
        <p:nvGraphicFramePr>
          <p:cNvPr id="8" name="Espace réservé du contenu 7">
            <a:extLst>
              <a:ext uri="{FF2B5EF4-FFF2-40B4-BE49-F238E27FC236}">
                <a16:creationId xmlns:a16="http://schemas.microsoft.com/office/drawing/2014/main" id="{2ABAD3B3-5A08-794B-FB12-5AC8C80D46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0435731"/>
              </p:ext>
            </p:extLst>
          </p:nvPr>
        </p:nvGraphicFramePr>
        <p:xfrm>
          <a:off x="677334" y="2160589"/>
          <a:ext cx="8596668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E64C395-BA00-3F99-22DD-4695B5166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pPr/>
              <a:t>12</a:t>
            </a:fld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B5B692-32C0-8385-DAEB-7C43C7A61CE5}"/>
              </a:ext>
            </a:extLst>
          </p:cNvPr>
          <p:cNvSpPr txBox="1"/>
          <p:nvPr/>
        </p:nvSpPr>
        <p:spPr>
          <a:xfrm>
            <a:off x="985838" y="6041362"/>
            <a:ext cx="61055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A" sz="1200" baseline="30000" dirty="0"/>
              <a:t>1</a:t>
            </a:r>
            <a:r>
              <a:rPr lang="fr-CA" sz="1200" dirty="0"/>
              <a:t> B-0203</a:t>
            </a:r>
          </a:p>
        </p:txBody>
      </p:sp>
    </p:spTree>
    <p:extLst>
      <p:ext uri="{BB962C8B-B14F-4D97-AF65-F5344CB8AC3E}">
        <p14:creationId xmlns:p14="http://schemas.microsoft.com/office/powerpoint/2010/main" val="3776691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2555C-BEF4-FF3E-6EEE-610C24426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0972D5A-BE91-8080-A9F2-8C82376674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r-CA" sz="4000" dirty="0"/>
              <a:t>PARTIE II - Commercialisation du GSR</a:t>
            </a:r>
          </a:p>
          <a:p>
            <a:pPr marL="0" indent="0" algn="ctr">
              <a:buNone/>
            </a:pPr>
            <a:endParaRPr lang="en-CA" sz="400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FC43436-4B31-1EB5-46A0-03127619F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pPr/>
              <a:t>13</a:t>
            </a:fld>
            <a:endParaRPr lang="fr-C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153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A06E98-E28D-ECD3-ED0D-2AA70F11D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3 - Calcul approuvé des frais de socialisation et du cavalier tarifaire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707A873-AE99-F5A6-69F1-92F323C61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pPr/>
              <a:t>14</a:t>
            </a:fld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B5BB8C1A-D60E-B537-33C7-9A2126C891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/>
              <a:t>Frais de socialisation = C1 + C2, où C1 = Composante 1 (Frais de socialisation prévisionnels); C2 = Composante 2 = (Cavalier tarifaire)</a:t>
            </a:r>
          </a:p>
          <a:p>
            <a:endParaRPr lang="fr-CA" dirty="0"/>
          </a:p>
          <a:p>
            <a:endParaRPr lang="fr-CA" dirty="0"/>
          </a:p>
        </p:txBody>
      </p:sp>
      <p:pic>
        <p:nvPicPr>
          <p:cNvPr id="11" name="Espace réservé du contenu 5">
            <a:extLst>
              <a:ext uri="{FF2B5EF4-FFF2-40B4-BE49-F238E27FC236}">
                <a16:creationId xmlns:a16="http://schemas.microsoft.com/office/drawing/2014/main" id="{4EC7C4E8-EFD4-F485-C313-90627A34D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576" y="3005269"/>
            <a:ext cx="7305334" cy="84746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CD13191-4B07-424B-2B3E-8C33C1C5FF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43" y="3944832"/>
            <a:ext cx="10355410" cy="8474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1754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075334-8044-2F37-7546-7DB9C54C7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3.1 – Tarif GSR 2026-2027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CF2D45CC-16BD-5FA9-AA68-E3C1F206F3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5835" y="1407531"/>
            <a:ext cx="8501235" cy="3185687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CD8FB88-A4F6-B43A-1336-9401EE5E7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pPr/>
              <a:t>15</a:t>
            </a:fld>
            <a:endParaRPr lang="fr-CA" dirty="0">
              <a:solidFill>
                <a:schemeClr val="tx1"/>
              </a:solidFill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A128C22F-58E7-245D-7E6A-CB3D4DE1B852}"/>
              </a:ext>
            </a:extLst>
          </p:cNvPr>
          <p:cNvGrpSpPr/>
          <p:nvPr/>
        </p:nvGrpSpPr>
        <p:grpSpPr>
          <a:xfrm>
            <a:off x="1045835" y="4593218"/>
            <a:ext cx="8425035" cy="1826691"/>
            <a:chOff x="1389" y="393"/>
            <a:chExt cx="8593889" cy="1826691"/>
          </a:xfrm>
          <a:scene3d>
            <a:camera prst="orthographicFront"/>
            <a:lightRig rig="flat" dir="t"/>
          </a:scene3d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4AB9E38-E708-0F5B-6EEC-46365832C17A}"/>
                </a:ext>
              </a:extLst>
            </p:cNvPr>
            <p:cNvSpPr/>
            <p:nvPr/>
          </p:nvSpPr>
          <p:spPr>
            <a:xfrm>
              <a:off x="1389" y="393"/>
              <a:ext cx="8593889" cy="1826691"/>
            </a:xfrm>
            <a:prstGeom prst="roundRect">
              <a:avLst>
                <a:gd name="adj" fmla="val 10000"/>
              </a:avLst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shade val="8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16" name="Rectangle : coins arrondis 4">
              <a:extLst>
                <a:ext uri="{FF2B5EF4-FFF2-40B4-BE49-F238E27FC236}">
                  <a16:creationId xmlns:a16="http://schemas.microsoft.com/office/drawing/2014/main" id="{7E01AEE7-CD18-FF60-FFAE-D41996B15BC1}"/>
                </a:ext>
              </a:extLst>
            </p:cNvPr>
            <p:cNvSpPr txBox="1"/>
            <p:nvPr/>
          </p:nvSpPr>
          <p:spPr>
            <a:xfrm>
              <a:off x="54891" y="53895"/>
              <a:ext cx="8486885" cy="171968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0970" tIns="140970" rIns="140970" bIns="140970" numCol="1" spcCol="1270" anchor="ctr" anchorCtr="0">
              <a:noAutofit/>
            </a:bodyPr>
            <a:lstStyle/>
            <a:p>
              <a:pPr marL="0" lvl="0" indent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CA" sz="3700" kern="1200" dirty="0"/>
                <a:t>T</a:t>
              </a:r>
              <a:r>
                <a:rPr lang="fr-CA" sz="3700" kern="1200" baseline="-25000" dirty="0"/>
                <a:t>GSR</a:t>
              </a:r>
              <a:r>
                <a:rPr lang="fr-CA" sz="3700" kern="1200" dirty="0"/>
                <a:t> = Cm + ÉPC</a:t>
              </a:r>
              <a:r>
                <a:rPr lang="fr-CA" sz="3700" kern="1200" baseline="-25000" dirty="0"/>
                <a:t>GSR</a:t>
              </a:r>
              <a:r>
                <a:rPr lang="fr-CA" sz="3700" kern="1200" dirty="0"/>
                <a:t>+ SI</a:t>
              </a:r>
              <a:r>
                <a:rPr lang="fr-CA" sz="3700" kern="1200" baseline="-25000" dirty="0"/>
                <a:t>GSR</a:t>
              </a:r>
              <a:r>
                <a:rPr lang="fr-CA" sz="3700" kern="1200" dirty="0"/>
                <a:t> + VN</a:t>
              </a:r>
              <a:r>
                <a:rPr lang="fr-CA" sz="3700" kern="1200" baseline="-25000" dirty="0"/>
                <a:t>UC</a:t>
              </a:r>
              <a:endParaRPr lang="en-CA" sz="3700" kern="1200" baseline="30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122369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24833-6E89-24D8-ECD6-F54191F39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B19509-7D3E-A689-3341-7DA20C63D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/>
              <a:t>3.2 – Analyse : choix du consommateur et effets des composantes sur le coût du GSR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AF0559D-966B-F5BA-5391-199388EA4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pPr/>
              <a:t>16</a:t>
            </a:fld>
            <a:endParaRPr lang="fr-CA" dirty="0">
              <a:solidFill>
                <a:schemeClr val="tx1"/>
              </a:solidFill>
            </a:endParaRPr>
          </a:p>
        </p:txBody>
      </p:sp>
      <p:graphicFrame>
        <p:nvGraphicFramePr>
          <p:cNvPr id="3" name="Espace réservé du contenu 2">
            <a:extLst>
              <a:ext uri="{FF2B5EF4-FFF2-40B4-BE49-F238E27FC236}">
                <a16:creationId xmlns:a16="http://schemas.microsoft.com/office/drawing/2014/main" id="{90A9A598-3239-0748-B1C1-486ABE92AC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1256194"/>
              </p:ext>
            </p:extLst>
          </p:nvPr>
        </p:nvGraphicFramePr>
        <p:xfrm>
          <a:off x="677334" y="2160589"/>
          <a:ext cx="8596668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04450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EDE8D2-EC9B-B96C-98C2-3B0F6820D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A" dirty="0"/>
              <a:t>3.3 – On compare les deux choix du consommateur dans trois cas hypothétiques :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8E98EA1B-D028-0FE2-F5F6-191375BB66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2822762"/>
              </p:ext>
            </p:extLst>
          </p:nvPr>
        </p:nvGraphicFramePr>
        <p:xfrm>
          <a:off x="677334" y="2160589"/>
          <a:ext cx="8596668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0A806FE-8A0D-35C9-71E2-AEABBB22D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pPr/>
              <a:t>17</a:t>
            </a:fld>
            <a:endParaRPr lang="fr-C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0834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A3EB-9B8C-9C92-E91E-FE526665B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500DA3-1464-4BFD-9561-8ECEB7669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3.4 – CAS A : EFFET DES FRAIS DE SOCIALISATION (sans UC)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A873753-944A-1CC2-D762-B60E45E2F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pPr/>
              <a:t>18</a:t>
            </a:fld>
            <a:endParaRPr lang="fr-CA" dirty="0">
              <a:solidFill>
                <a:schemeClr val="tx1"/>
              </a:solidFill>
            </a:endParaRPr>
          </a:p>
        </p:txBody>
      </p:sp>
      <p:graphicFrame>
        <p:nvGraphicFramePr>
          <p:cNvPr id="9" name="Espace réservé du contenu 8">
            <a:extLst>
              <a:ext uri="{FF2B5EF4-FFF2-40B4-BE49-F238E27FC236}">
                <a16:creationId xmlns:a16="http://schemas.microsoft.com/office/drawing/2014/main" id="{6DD714E2-BB3A-B538-E179-0DC0C31EEE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8678449"/>
              </p:ext>
            </p:extLst>
          </p:nvPr>
        </p:nvGraphicFramePr>
        <p:xfrm>
          <a:off x="8244588" y="2000211"/>
          <a:ext cx="2733674" cy="2655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A0DE8AAE-C36D-6D92-F154-782BA71D7C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370708" y="2000211"/>
            <a:ext cx="7873880" cy="463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8256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92763B-D386-1DFF-3880-B658CDCF4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4D9E13-8F73-C9FA-B0C3-71A60C9B3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3.5 – CAS B : EFFET DES FRAIS DE SOCIALISATION + UC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018BD20-852A-08B6-9097-7D2658441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pPr/>
              <a:t>19</a:t>
            </a:fld>
            <a:endParaRPr lang="fr-CA" dirty="0">
              <a:solidFill>
                <a:schemeClr val="tx1"/>
              </a:solidFill>
            </a:endParaRPr>
          </a:p>
        </p:txBody>
      </p:sp>
      <p:graphicFrame>
        <p:nvGraphicFramePr>
          <p:cNvPr id="9" name="Espace réservé du contenu 8">
            <a:extLst>
              <a:ext uri="{FF2B5EF4-FFF2-40B4-BE49-F238E27FC236}">
                <a16:creationId xmlns:a16="http://schemas.microsoft.com/office/drawing/2014/main" id="{976D8385-104A-5C0E-DB28-14E2A05519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5129804"/>
              </p:ext>
            </p:extLst>
          </p:nvPr>
        </p:nvGraphicFramePr>
        <p:xfrm>
          <a:off x="8338460" y="1997075"/>
          <a:ext cx="2733674" cy="2655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D46E2B7D-B33F-3F75-46E8-0BECEDCDA3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387402" y="2020845"/>
            <a:ext cx="7914714" cy="4227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232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61E37-473C-A0B1-ABFA-94CFB983B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94FD0E-9BA8-0664-D9CB-651B495D7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pPr/>
              <a:t>2</a:t>
            </a:fld>
            <a:endParaRPr lang="fr-CA" dirty="0">
              <a:solidFill>
                <a:schemeClr val="tx1"/>
              </a:solidFill>
            </a:endParaRPr>
          </a:p>
        </p:txBody>
      </p:sp>
      <p:graphicFrame>
        <p:nvGraphicFramePr>
          <p:cNvPr id="9" name="Espace réservé du contenu 8">
            <a:extLst>
              <a:ext uri="{FF2B5EF4-FFF2-40B4-BE49-F238E27FC236}">
                <a16:creationId xmlns:a16="http://schemas.microsoft.com/office/drawing/2014/main" id="{DEF49BF1-527A-285E-F822-B1A25657DC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1453494"/>
              </p:ext>
            </p:extLst>
          </p:nvPr>
        </p:nvGraphicFramePr>
        <p:xfrm>
          <a:off x="677334" y="2160589"/>
          <a:ext cx="8596668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972219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2C849-5F10-B7B3-387F-42A05DE02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48A6CA-714C-CF80-145D-8D9FDAA93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3.6 – CAS C : EFFET SANS FRAIS DE SOCIALISATION NI UC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E2EB65B-01AD-B3E1-438C-182799660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pPr/>
              <a:t>20</a:t>
            </a:fld>
            <a:endParaRPr lang="fr-CA" dirty="0">
              <a:solidFill>
                <a:schemeClr val="tx1"/>
              </a:solidFill>
            </a:endParaRPr>
          </a:p>
        </p:txBody>
      </p:sp>
      <p:graphicFrame>
        <p:nvGraphicFramePr>
          <p:cNvPr id="9" name="Espace réservé du contenu 8">
            <a:extLst>
              <a:ext uri="{FF2B5EF4-FFF2-40B4-BE49-F238E27FC236}">
                <a16:creationId xmlns:a16="http://schemas.microsoft.com/office/drawing/2014/main" id="{6C63A418-954F-AB70-53E7-8FEFE87964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8287349"/>
              </p:ext>
            </p:extLst>
          </p:nvPr>
        </p:nvGraphicFramePr>
        <p:xfrm>
          <a:off x="8352216" y="1714500"/>
          <a:ext cx="2967715" cy="2641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23F9E449-8126-85E0-935E-49263147A6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356839" y="1997000"/>
            <a:ext cx="7808868" cy="471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9789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A29C5C-5E0A-A1D1-4D7A-44D50FC4B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3.7 - Création d’une tendance à la baisse du Tarif GSR (un cercle) </a:t>
            </a: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B0D14ACB-C0AF-06A8-548B-AAEB530FFB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9997951"/>
              </p:ext>
            </p:extLst>
          </p:nvPr>
        </p:nvGraphicFramePr>
        <p:xfrm>
          <a:off x="483326" y="1419030"/>
          <a:ext cx="9300753" cy="5133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9D50549-0B6F-3FD8-B6C0-940C22393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pPr/>
              <a:t>21</a:t>
            </a:fld>
            <a:endParaRPr lang="fr-CA" dirty="0">
              <a:solidFill>
                <a:schemeClr val="tx1"/>
              </a:solidFill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D01E496-1274-D0F5-69C7-86D708881CC6}"/>
              </a:ext>
            </a:extLst>
          </p:cNvPr>
          <p:cNvGrpSpPr/>
          <p:nvPr/>
        </p:nvGrpSpPr>
        <p:grpSpPr>
          <a:xfrm rot="5400000">
            <a:off x="1408706" y="3682916"/>
            <a:ext cx="517972" cy="605929"/>
            <a:chOff x="2695765" y="3485518"/>
            <a:chExt cx="517972" cy="605929"/>
          </a:xfrm>
        </p:grpSpPr>
        <p:sp>
          <p:nvSpPr>
            <p:cNvPr id="8" name="Flèche : droite 7">
              <a:extLst>
                <a:ext uri="{FF2B5EF4-FFF2-40B4-BE49-F238E27FC236}">
                  <a16:creationId xmlns:a16="http://schemas.microsoft.com/office/drawing/2014/main" id="{D67E56A2-5074-B947-CAFA-D5897DED346A}"/>
                </a:ext>
              </a:extLst>
            </p:cNvPr>
            <p:cNvSpPr/>
            <p:nvPr/>
          </p:nvSpPr>
          <p:spPr>
            <a:xfrm rot="10800000">
              <a:off x="2695765" y="3485518"/>
              <a:ext cx="517972" cy="605929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9" name="Flèche : droite 4">
              <a:extLst>
                <a:ext uri="{FF2B5EF4-FFF2-40B4-BE49-F238E27FC236}">
                  <a16:creationId xmlns:a16="http://schemas.microsoft.com/office/drawing/2014/main" id="{6BED008B-273B-9616-7698-7F41FE12F10D}"/>
                </a:ext>
              </a:extLst>
            </p:cNvPr>
            <p:cNvSpPr txBox="1"/>
            <p:nvPr/>
          </p:nvSpPr>
          <p:spPr>
            <a:xfrm rot="21600000">
              <a:off x="2851157" y="3606704"/>
              <a:ext cx="362580" cy="36355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CA" sz="23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42585349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2B4114-B43E-4048-E1EB-76673DD5D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5B1FE8-B250-6443-7919-41A19359F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4 – Conclusion</a:t>
            </a: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D29DC471-A979-D214-BD52-8BA7B6B8ED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3049187"/>
              </p:ext>
            </p:extLst>
          </p:nvPr>
        </p:nvGraphicFramePr>
        <p:xfrm>
          <a:off x="677334" y="1930401"/>
          <a:ext cx="8596668" cy="4110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2AB28AF-836E-E4C6-847D-17961306F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pPr/>
              <a:t>22</a:t>
            </a:fld>
            <a:endParaRPr lang="fr-C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2920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1598FD-9891-3112-9BD2-9DAD133E0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noProof="0" dirty="0"/>
              <a:t>5 - Recommandations</a:t>
            </a: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93EB7BE3-3B04-B61E-7434-AB272D9E30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3116835"/>
              </p:ext>
            </p:extLst>
          </p:nvPr>
        </p:nvGraphicFramePr>
        <p:xfrm>
          <a:off x="677333" y="1683511"/>
          <a:ext cx="9054495" cy="4357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77DC355-4119-59DE-3BDA-5E25439DE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pPr/>
              <a:t>23</a:t>
            </a:fld>
            <a:endParaRPr lang="fr-C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032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2BA14-E376-28CC-BC87-E1E1FD4B1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51DDA6-E93A-B2A0-BFA2-402A59B51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CA" dirty="0"/>
              <a:t>PARTIE I - Plan d’approvisionnement gazier 2026-2027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B29CB13-71B8-9CFC-3C9D-98F4246323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r-CA" sz="4000" dirty="0"/>
              <a:t>Suivi de la décision D-2026-011 :</a:t>
            </a:r>
            <a:br>
              <a:rPr lang="fr-CA" sz="4000" dirty="0"/>
            </a:br>
            <a:r>
              <a:rPr lang="fr-CA" sz="4000" dirty="0"/>
              <a:t> Le minimum opérationnel et les évènements du 3 février 2023</a:t>
            </a:r>
          </a:p>
          <a:p>
            <a:pPr marL="0" indent="0" algn="ctr">
              <a:buNone/>
            </a:pPr>
            <a:endParaRPr lang="en-CA" sz="400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B9A42B2-5F47-C03C-815B-BCBB05F38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pPr/>
              <a:t>3</a:t>
            </a:fld>
            <a:endParaRPr lang="fr-C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643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5EF64-5CCD-C8C8-9850-58D31BEBF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AD65A9-68B8-3714-B520-B9EDBA98F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1.1 - Décision D-2026-011</a:t>
            </a:r>
            <a:br>
              <a:rPr lang="fr-CA" dirty="0"/>
            </a:br>
            <a:endParaRPr lang="fr-CA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37084763-C12F-A6F3-8C60-594476776A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410040"/>
              </p:ext>
            </p:extLst>
          </p:nvPr>
        </p:nvGraphicFramePr>
        <p:xfrm>
          <a:off x="677334" y="1689942"/>
          <a:ext cx="8814536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F926121-1E6A-6DAD-F094-80C50FC70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pPr/>
              <a:t>4</a:t>
            </a:fld>
            <a:endParaRPr lang="fr-C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16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59D197-6BCF-2D4E-D1E7-A8692C7EA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2362AA-DC27-4A50-AF92-36D0D56A3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1.2 – Préoccupation de la Régie</a:t>
            </a:r>
            <a:br>
              <a:rPr lang="fr-CA" dirty="0"/>
            </a:br>
            <a:endParaRPr lang="fr-CA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DDEE203-3C12-C57F-995A-81359D7302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4968371"/>
              </p:ext>
            </p:extLst>
          </p:nvPr>
        </p:nvGraphicFramePr>
        <p:xfrm>
          <a:off x="677334" y="1689942"/>
          <a:ext cx="8596668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0823BE5-B37A-7D65-A6BC-CBC82C955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pPr/>
              <a:t>5</a:t>
            </a:fld>
            <a:endParaRPr lang="fr-C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935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51F3D-454E-B2E7-4C0C-B0A28512F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15D549-8D16-6221-9B6B-BE3D1EDB0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1.3 – Les évènements du 3 février</a:t>
            </a:r>
            <a:br>
              <a:rPr lang="fr-CA" dirty="0"/>
            </a:br>
            <a:endParaRPr lang="fr-CA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91AF108D-E349-5230-7101-5A85C1D00C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6801675"/>
              </p:ext>
            </p:extLst>
          </p:nvPr>
        </p:nvGraphicFramePr>
        <p:xfrm>
          <a:off x="677334" y="1689942"/>
          <a:ext cx="8596668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B6564A8-2B26-D520-F8EC-F689E3174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pPr/>
              <a:t>6</a:t>
            </a:fld>
            <a:endParaRPr lang="fr-CA" dirty="0">
              <a:solidFill>
                <a:schemeClr val="tx1"/>
              </a:solidFill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9F5481E-E021-B141-20BF-451C7F4077C9}"/>
              </a:ext>
            </a:extLst>
          </p:cNvPr>
          <p:cNvGrpSpPr/>
          <p:nvPr/>
        </p:nvGrpSpPr>
        <p:grpSpPr>
          <a:xfrm rot="16200000">
            <a:off x="1456070" y="5570715"/>
            <a:ext cx="478760" cy="560059"/>
            <a:chOff x="2491690" y="2789508"/>
            <a:chExt cx="478760" cy="560059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8" name="Flèche : droite 7">
              <a:extLst>
                <a:ext uri="{FF2B5EF4-FFF2-40B4-BE49-F238E27FC236}">
                  <a16:creationId xmlns:a16="http://schemas.microsoft.com/office/drawing/2014/main" id="{04BA36B9-3E1B-C95E-70C6-E64737906B4D}"/>
                </a:ext>
              </a:extLst>
            </p:cNvPr>
            <p:cNvSpPr/>
            <p:nvPr/>
          </p:nvSpPr>
          <p:spPr>
            <a:xfrm rot="10800000">
              <a:off x="2491690" y="2789508"/>
              <a:ext cx="478760" cy="560059"/>
            </a:xfrm>
            <a:prstGeom prst="rightArrow">
              <a:avLst>
                <a:gd name="adj1" fmla="val 60000"/>
                <a:gd name="adj2" fmla="val 50000"/>
              </a:avLst>
            </a:prstGeom>
            <a:sp3d z="-182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9" name="Flèche : droite 4">
              <a:extLst>
                <a:ext uri="{FF2B5EF4-FFF2-40B4-BE49-F238E27FC236}">
                  <a16:creationId xmlns:a16="http://schemas.microsoft.com/office/drawing/2014/main" id="{E0D56917-8F5A-2C29-20B8-6494079CD85C}"/>
                </a:ext>
              </a:extLst>
            </p:cNvPr>
            <p:cNvSpPr txBox="1"/>
            <p:nvPr/>
          </p:nvSpPr>
          <p:spPr>
            <a:xfrm rot="21600000">
              <a:off x="2635318" y="2901520"/>
              <a:ext cx="335132" cy="336035"/>
            </a:xfrm>
            <a:prstGeom prst="rect">
              <a:avLst/>
            </a:prstGeom>
            <a:sp3d z="-182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CA" sz="11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3760677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693D63-BCEA-F995-58F7-03FDDFA3B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DB27A8-12DB-82A9-9BE3-DA3E55264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dirty="0"/>
              <a:t>1.3 – Les évènements du 3 février (suite)</a:t>
            </a:r>
            <a:br>
              <a:rPr lang="fr-CA" dirty="0"/>
            </a:br>
            <a:endParaRPr lang="fr-CA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32DEF7D4-E752-0CCB-27E9-082ACB2DC3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127812"/>
              </p:ext>
            </p:extLst>
          </p:nvPr>
        </p:nvGraphicFramePr>
        <p:xfrm>
          <a:off x="677334" y="1689942"/>
          <a:ext cx="8596668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9F94D9B-3BDB-BCE0-3EC0-8F4768675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pPr/>
              <a:t>7</a:t>
            </a:fld>
            <a:endParaRPr lang="fr-CA" dirty="0">
              <a:solidFill>
                <a:schemeClr val="tx1"/>
              </a:solidFill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8A2D798-D978-537F-631D-5C0025FDA2ED}"/>
              </a:ext>
            </a:extLst>
          </p:cNvPr>
          <p:cNvGrpSpPr/>
          <p:nvPr/>
        </p:nvGrpSpPr>
        <p:grpSpPr>
          <a:xfrm>
            <a:off x="141424" y="2205995"/>
            <a:ext cx="478760" cy="560059"/>
            <a:chOff x="2464590" y="531204"/>
            <a:chExt cx="478760" cy="560059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1" name="Flèche : droite 10">
              <a:extLst>
                <a:ext uri="{FF2B5EF4-FFF2-40B4-BE49-F238E27FC236}">
                  <a16:creationId xmlns:a16="http://schemas.microsoft.com/office/drawing/2014/main" id="{BF75B228-0440-E9F0-4852-2EA543988486}"/>
                </a:ext>
              </a:extLst>
            </p:cNvPr>
            <p:cNvSpPr/>
            <p:nvPr/>
          </p:nvSpPr>
          <p:spPr>
            <a:xfrm>
              <a:off x="2464590" y="531204"/>
              <a:ext cx="478760" cy="560059"/>
            </a:xfrm>
            <a:prstGeom prst="rightArrow">
              <a:avLst>
                <a:gd name="adj1" fmla="val 60000"/>
                <a:gd name="adj2" fmla="val 50000"/>
              </a:avLst>
            </a:prstGeom>
            <a:sp3d z="-182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fr-CA"/>
            </a:p>
          </p:txBody>
        </p:sp>
        <p:sp>
          <p:nvSpPr>
            <p:cNvPr id="12" name="Flèche : droite 4">
              <a:extLst>
                <a:ext uri="{FF2B5EF4-FFF2-40B4-BE49-F238E27FC236}">
                  <a16:creationId xmlns:a16="http://schemas.microsoft.com/office/drawing/2014/main" id="{8AC565FC-F2A2-DE3F-FD69-0AD5D2AABEB8}"/>
                </a:ext>
              </a:extLst>
            </p:cNvPr>
            <p:cNvSpPr txBox="1"/>
            <p:nvPr/>
          </p:nvSpPr>
          <p:spPr>
            <a:xfrm>
              <a:off x="2464590" y="643216"/>
              <a:ext cx="335132" cy="336035"/>
            </a:xfrm>
            <a:prstGeom prst="rect">
              <a:avLst/>
            </a:prstGeom>
            <a:sp3d z="-1820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r-CA" sz="12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3749284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E36C4-862F-A69A-C996-507EAE476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B951C1E-21C1-1C33-11A8-35ACCAC399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68506"/>
            <a:ext cx="12192000" cy="62865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1DCE3D9-47E8-64A6-1232-EA90D6CDC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2 – Le réseau gazier au Québec </a:t>
            </a:r>
            <a:endParaRPr lang="fr-CA" baseline="30000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0AF95F0-AA5F-FED6-953B-C216A94D2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pPr/>
              <a:t>8</a:t>
            </a:fld>
            <a:endParaRPr lang="fr-CA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8DCA92D-F92E-D472-36F7-F5168050C6F3}"/>
              </a:ext>
            </a:extLst>
          </p:cNvPr>
          <p:cNvSpPr/>
          <p:nvPr/>
        </p:nvSpPr>
        <p:spPr>
          <a:xfrm>
            <a:off x="8905875" y="3726949"/>
            <a:ext cx="857250" cy="8260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E8B9FB5-C3F2-BE04-C70E-0F9873E262FC}"/>
              </a:ext>
            </a:extLst>
          </p:cNvPr>
          <p:cNvSpPr/>
          <p:nvPr/>
        </p:nvSpPr>
        <p:spPr>
          <a:xfrm>
            <a:off x="6271745" y="5191125"/>
            <a:ext cx="1028700" cy="6286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A305016D-95F4-D407-3046-5BB948EF0AA8}"/>
              </a:ext>
            </a:extLst>
          </p:cNvPr>
          <p:cNvGrpSpPr/>
          <p:nvPr/>
        </p:nvGrpSpPr>
        <p:grpSpPr>
          <a:xfrm>
            <a:off x="5660379" y="6260975"/>
            <a:ext cx="283946" cy="271342"/>
            <a:chOff x="5660379" y="6613400"/>
            <a:chExt cx="283946" cy="271342"/>
          </a:xfrm>
        </p:grpSpPr>
        <p:sp>
          <p:nvSpPr>
            <p:cNvPr id="38" name="Triangle isocèle 37">
              <a:extLst>
                <a:ext uri="{FF2B5EF4-FFF2-40B4-BE49-F238E27FC236}">
                  <a16:creationId xmlns:a16="http://schemas.microsoft.com/office/drawing/2014/main" id="{674291D2-CCA3-92C9-296B-27EA14FC4CA1}"/>
                </a:ext>
              </a:extLst>
            </p:cNvPr>
            <p:cNvSpPr/>
            <p:nvPr/>
          </p:nvSpPr>
          <p:spPr>
            <a:xfrm rot="3943802">
              <a:off x="5620215" y="6713033"/>
              <a:ext cx="211873" cy="131546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42" name="Triangle isocèle 41">
              <a:extLst>
                <a:ext uri="{FF2B5EF4-FFF2-40B4-BE49-F238E27FC236}">
                  <a16:creationId xmlns:a16="http://schemas.microsoft.com/office/drawing/2014/main" id="{08C3BC2D-730F-7650-76EC-14C0A62E0747}"/>
                </a:ext>
              </a:extLst>
            </p:cNvPr>
            <p:cNvSpPr/>
            <p:nvPr/>
          </p:nvSpPr>
          <p:spPr>
            <a:xfrm rot="14676992">
              <a:off x="5772615" y="6653564"/>
              <a:ext cx="211873" cy="131546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</p:grpSp>
      <p:graphicFrame>
        <p:nvGraphicFramePr>
          <p:cNvPr id="9" name="Espace réservé du contenu 8">
            <a:extLst>
              <a:ext uri="{FF2B5EF4-FFF2-40B4-BE49-F238E27FC236}">
                <a16:creationId xmlns:a16="http://schemas.microsoft.com/office/drawing/2014/main" id="{BFDD44FB-2241-51EB-D95E-DB40CC919C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9996095"/>
              </p:ext>
            </p:extLst>
          </p:nvPr>
        </p:nvGraphicFramePr>
        <p:xfrm>
          <a:off x="2723339" y="1706418"/>
          <a:ext cx="8791327" cy="2612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692C0C25-EBA7-B162-FE4B-194D198CEF9D}"/>
              </a:ext>
            </a:extLst>
          </p:cNvPr>
          <p:cNvSpPr txBox="1"/>
          <p:nvPr/>
        </p:nvSpPr>
        <p:spPr>
          <a:xfrm>
            <a:off x="1448048" y="6208675"/>
            <a:ext cx="60990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200" baseline="30000" dirty="0"/>
              <a:t>1</a:t>
            </a:r>
            <a:r>
              <a:rPr lang="en-CA" sz="1200" dirty="0"/>
              <a:t> Régie de </a:t>
            </a:r>
            <a:r>
              <a:rPr lang="en-CA" sz="1200" dirty="0" err="1"/>
              <a:t>l’Énergie</a:t>
            </a:r>
            <a:r>
              <a:rPr lang="en-CA" sz="1200" dirty="0"/>
              <a:t> du </a:t>
            </a:r>
            <a:r>
              <a:rPr lang="en-CA" sz="1200" dirty="0">
                <a:hlinkClick r:id="rId9"/>
              </a:rPr>
              <a:t>Canada</a:t>
            </a:r>
            <a:r>
              <a:rPr lang="en-CA" sz="1200" dirty="0"/>
              <a:t>; </a:t>
            </a:r>
            <a:r>
              <a:rPr lang="en-CA" sz="1200" dirty="0">
                <a:hlinkClick r:id="rId10"/>
              </a:rPr>
              <a:t>A</a:t>
            </a:r>
            <a:r>
              <a:rPr lang="en-CA" sz="1200" dirty="0"/>
              <a:t>; </a:t>
            </a:r>
            <a:r>
              <a:rPr lang="en-CA" sz="1200" dirty="0">
                <a:hlinkClick r:id="rId11"/>
              </a:rPr>
              <a:t>B</a:t>
            </a:r>
            <a:endParaRPr lang="en-CA" sz="1200" dirty="0"/>
          </a:p>
          <a:p>
            <a:r>
              <a:rPr lang="en-CA" sz="1200" baseline="30000" dirty="0"/>
              <a:t>2</a:t>
            </a:r>
            <a:r>
              <a:rPr lang="en-CA" sz="1200" dirty="0"/>
              <a:t> B-0139, p. 13, R-5.3</a:t>
            </a:r>
          </a:p>
          <a:p>
            <a:r>
              <a:rPr lang="en-CA" sz="1200" baseline="30000" dirty="0"/>
              <a:t>3</a:t>
            </a:r>
            <a:r>
              <a:rPr lang="en-CA" sz="1200" dirty="0"/>
              <a:t> </a:t>
            </a:r>
            <a:r>
              <a:rPr lang="fr-CA" sz="1200" noProof="0" dirty="0">
                <a:hlinkClick r:id="rId12"/>
              </a:rPr>
              <a:t>Guide d’intervention, Énergir, 2025</a:t>
            </a:r>
            <a:endParaRPr lang="fr-CA" sz="1200" noProof="0" dirty="0"/>
          </a:p>
        </p:txBody>
      </p:sp>
    </p:spTree>
    <p:extLst>
      <p:ext uri="{BB962C8B-B14F-4D97-AF65-F5344CB8AC3E}">
        <p14:creationId xmlns:p14="http://schemas.microsoft.com/office/powerpoint/2010/main" val="2603123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0" grpId="0" animBg="1"/>
      <p:bldGraphic spid="9" grpId="0">
        <p:bldAsOne/>
      </p:bldGraphic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6EF1D-9FA4-B6C1-5CD1-B48E59A28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7406F4-B7C9-82F3-F52D-090039283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8844353" cy="1320800"/>
          </a:xfrm>
        </p:spPr>
        <p:txBody>
          <a:bodyPr>
            <a:normAutofit/>
          </a:bodyPr>
          <a:lstStyle/>
          <a:p>
            <a:r>
              <a:rPr lang="fr-CA" dirty="0"/>
              <a:t>2.1 – Réseau de moyenne pression d’Énergir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4DB8650-3F3B-75B0-216E-CB211B949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78C6-4BC4-42A4-ABBF-38D390CFC7F1}" type="slidenum">
              <a:rPr lang="fr-CA" smtClean="0"/>
              <a:pPr/>
              <a:t>9</a:t>
            </a:fld>
            <a:endParaRPr lang="fr-CA" dirty="0">
              <a:solidFill>
                <a:schemeClr val="tx1"/>
              </a:solidFill>
            </a:endParaRP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2839F57B-A396-5B12-0F3F-78799D9705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844" y="1736284"/>
            <a:ext cx="3810482" cy="3492942"/>
          </a:xfrm>
          <a:prstGeom prst="rect">
            <a:avLst/>
          </a:prstGeom>
          <a:ln w="28575">
            <a:noFill/>
          </a:ln>
          <a:effectLst>
            <a:outerShdw blurRad="88900" dist="88900" dir="2700000" algn="tl" rotWithShape="0">
              <a:srgbClr val="FF0000">
                <a:alpha val="37000"/>
              </a:srgb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AF9594D-C60A-F87A-79EF-3AD2CBD74A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7985" y="1736282"/>
            <a:ext cx="4124119" cy="3492941"/>
          </a:xfrm>
          <a:prstGeom prst="rect">
            <a:avLst/>
          </a:prstGeom>
          <a:effectLst>
            <a:outerShdw blurRad="50800" dist="50800" dir="5400000" algn="ctr" rotWithShape="0">
              <a:srgbClr val="FF0000"/>
            </a:outerShdw>
          </a:effectLst>
        </p:spPr>
      </p:pic>
      <p:sp>
        <p:nvSpPr>
          <p:cNvPr id="22" name="Légende : flèche courbée 21">
            <a:extLst>
              <a:ext uri="{FF2B5EF4-FFF2-40B4-BE49-F238E27FC236}">
                <a16:creationId xmlns:a16="http://schemas.microsoft.com/office/drawing/2014/main" id="{9D7294A9-438C-BCBE-F67C-FF7C24590A75}"/>
              </a:ext>
            </a:extLst>
          </p:cNvPr>
          <p:cNvSpPr/>
          <p:nvPr/>
        </p:nvSpPr>
        <p:spPr>
          <a:xfrm>
            <a:off x="3062818" y="1820937"/>
            <a:ext cx="914400" cy="61264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39987"/>
              <a:gd name="adj6" fmla="val -43542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/>
              <a:t>U-LSR</a:t>
            </a:r>
          </a:p>
        </p:txBody>
      </p:sp>
      <p:sp>
        <p:nvSpPr>
          <p:cNvPr id="25" name="Légende : flèche courbée 24">
            <a:extLst>
              <a:ext uri="{FF2B5EF4-FFF2-40B4-BE49-F238E27FC236}">
                <a16:creationId xmlns:a16="http://schemas.microsoft.com/office/drawing/2014/main" id="{7D56B175-66CE-DB2E-2A02-6A6D345057CF}"/>
              </a:ext>
            </a:extLst>
          </p:cNvPr>
          <p:cNvSpPr/>
          <p:nvPr/>
        </p:nvSpPr>
        <p:spPr>
          <a:xfrm>
            <a:off x="-79271" y="2433585"/>
            <a:ext cx="1003460" cy="769863"/>
          </a:xfrm>
          <a:prstGeom prst="borderCallout2">
            <a:avLst>
              <a:gd name="adj1" fmla="val 46735"/>
              <a:gd name="adj2" fmla="val 98959"/>
              <a:gd name="adj3" fmla="val 12531"/>
              <a:gd name="adj4" fmla="val 119791"/>
              <a:gd name="adj5" fmla="val 95813"/>
              <a:gd name="adj6" fmla="val 186568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/>
              <a:t>St Jérôme</a:t>
            </a:r>
          </a:p>
        </p:txBody>
      </p:sp>
      <p:sp>
        <p:nvSpPr>
          <p:cNvPr id="27" name="Légende : flèche courbée 26">
            <a:extLst>
              <a:ext uri="{FF2B5EF4-FFF2-40B4-BE49-F238E27FC236}">
                <a16:creationId xmlns:a16="http://schemas.microsoft.com/office/drawing/2014/main" id="{4AA52604-AECC-3B22-D370-3E9831297BD9}"/>
              </a:ext>
            </a:extLst>
          </p:cNvPr>
          <p:cNvSpPr/>
          <p:nvPr/>
        </p:nvSpPr>
        <p:spPr>
          <a:xfrm>
            <a:off x="7412417" y="3579811"/>
            <a:ext cx="1139652" cy="612648"/>
          </a:xfrm>
          <a:prstGeom prst="borderCallout2">
            <a:avLst>
              <a:gd name="adj1" fmla="val -1461"/>
              <a:gd name="adj2" fmla="val 45834"/>
              <a:gd name="adj3" fmla="val 91822"/>
              <a:gd name="adj4" fmla="val -97462"/>
              <a:gd name="adj5" fmla="val 26989"/>
              <a:gd name="adj6" fmla="val -144579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/>
              <a:t>St Flavien</a:t>
            </a:r>
          </a:p>
        </p:txBody>
      </p:sp>
      <p:sp>
        <p:nvSpPr>
          <p:cNvPr id="30" name="Légende : flèche courbée 29">
            <a:extLst>
              <a:ext uri="{FF2B5EF4-FFF2-40B4-BE49-F238E27FC236}">
                <a16:creationId xmlns:a16="http://schemas.microsoft.com/office/drawing/2014/main" id="{0AD18C96-D87C-0893-E66E-96123D0F8E39}"/>
              </a:ext>
            </a:extLst>
          </p:cNvPr>
          <p:cNvSpPr/>
          <p:nvPr/>
        </p:nvSpPr>
        <p:spPr>
          <a:xfrm>
            <a:off x="7369792" y="1930400"/>
            <a:ext cx="1139652" cy="612648"/>
          </a:xfrm>
          <a:prstGeom prst="borderCallout2">
            <a:avLst>
              <a:gd name="adj1" fmla="val 101151"/>
              <a:gd name="adj2" fmla="val 46670"/>
              <a:gd name="adj3" fmla="val 130691"/>
              <a:gd name="adj4" fmla="val 52978"/>
              <a:gd name="adj5" fmla="val 146703"/>
              <a:gd name="adj6" fmla="val -94432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/>
              <a:t>Québec</a:t>
            </a:r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72FE2DDA-7CAE-6CA5-BFA2-E2618C58C0EB}"/>
              </a:ext>
            </a:extLst>
          </p:cNvPr>
          <p:cNvSpPr/>
          <p:nvPr/>
        </p:nvSpPr>
        <p:spPr>
          <a:xfrm>
            <a:off x="1681357" y="3057085"/>
            <a:ext cx="1003460" cy="3596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D94D12AF-AC66-D1E1-11CF-5826B1E65616}"/>
              </a:ext>
            </a:extLst>
          </p:cNvPr>
          <p:cNvSpPr/>
          <p:nvPr/>
        </p:nvSpPr>
        <p:spPr>
          <a:xfrm rot="2546341">
            <a:off x="5696835" y="2941400"/>
            <a:ext cx="629011" cy="3252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03C6FA3-0DC6-B9B9-A19E-20821036BAAD}"/>
              </a:ext>
            </a:extLst>
          </p:cNvPr>
          <p:cNvSpPr txBox="1"/>
          <p:nvPr/>
        </p:nvSpPr>
        <p:spPr>
          <a:xfrm>
            <a:off x="422458" y="5313876"/>
            <a:ext cx="82996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A" dirty="0"/>
              <a:t>Le réseau de moyenne pression d’Énergir est interconnecté par les réseaux de transmission.</a:t>
            </a:r>
          </a:p>
          <a:p>
            <a:r>
              <a:rPr lang="fr-CA" dirty="0"/>
              <a:t>Les sites de St-Jérôme et Québec ont en commun le fait d’être dépendants du réseau de TQM.</a:t>
            </a:r>
          </a:p>
        </p:txBody>
      </p:sp>
    </p:spTree>
    <p:extLst>
      <p:ext uri="{BB962C8B-B14F-4D97-AF65-F5344CB8AC3E}">
        <p14:creationId xmlns:p14="http://schemas.microsoft.com/office/powerpoint/2010/main" val="33133629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Bleu chaud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Bibliothèque de rémise" ma:contentTypeID="0x010100B449DEC48851134AA7B3233645746DA200014498B9CE43C84FAC23C7648AD50B8E" ma:contentTypeVersion="0" ma:contentTypeDescription="" ma:contentTypeScope="" ma:versionID="179bd7a07b78079a76f5e69985a5591b">
  <xsd:schema xmlns:xsd="http://www.w3.org/2001/XMLSchema" xmlns:xs="http://www.w3.org/2001/XMLSchema" xmlns:p="http://schemas.microsoft.com/office/2006/metadata/properties" xmlns:ns2="a091097b-8ae3-4832-a2b2-51f9a78aeacd" xmlns:ns3="a84ed267-86d5-4fa1-a3cb-2fed497fe84f" targetNamespace="http://schemas.microsoft.com/office/2006/metadata/properties" ma:root="true" ma:fieldsID="9a254c0e7cdc42b68b7ab7f9d0b93838" ns2:_="" ns3:_="">
    <xsd:import namespace="a091097b-8ae3-4832-a2b2-51f9a78aeacd"/>
    <xsd:import namespace="a84ed267-86d5-4fa1-a3cb-2fed497fe84f"/>
    <xsd:element name="properties">
      <xsd:complexType>
        <xsd:sequence>
          <xsd:element name="documentManagement">
            <xsd:complexType>
              <xsd:all>
                <xsd:element ref="ns2:Projet"/>
                <xsd:element ref="ns2:Provenance"/>
                <xsd:element ref="ns2:Déposant"/>
                <xsd:element ref="ns2:Catégorie_x0020_de_x0020_document"/>
                <xsd:element ref="ns2:Sous-catégorie"/>
                <xsd:element ref="ns2:Phase"/>
                <xsd:element ref="ns2:Précision_x0020_de_x0020_document" minOccurs="0"/>
                <xsd:element ref="ns2:Sujet" minOccurs="0"/>
                <xsd:element ref="ns2:Cote_x0020_de_x0020_déposant" minOccurs="0"/>
                <xsd:element ref="ns2:Accés_x0020_restreint" minOccurs="0"/>
                <xsd:element ref="ns2:Diffusable_x0020_sur_x0020_le_x0020_Web" minOccurs="0"/>
                <xsd:element ref="ns2:Confidentiel"/>
                <xsd:element ref="ns2:Date_x0020_de_x0020_confidentialité_x0020_relevée" minOccurs="0"/>
                <xsd:element ref="ns2:Copie_x0020_papier_x0020_reçue" minOccurs="0"/>
                <xsd:element ref="ns2:Date_x0020_de_x0020_réception_x0020_copie_x0020_papier" minOccurs="0"/>
                <xsd:element ref="ns3:_dlc_DocIdPersistId" minOccurs="0"/>
                <xsd:element ref="ns3:_dlc_DocId" minOccurs="0"/>
                <xsd:element ref="ns3:_dlc_DocIdUrl" minOccurs="0"/>
                <xsd:element ref="ns2:Statut" minOccurs="0"/>
                <xsd:element ref="ns2:Hidden_UploadedBy" minOccurs="0"/>
                <xsd:element ref="ns2:Hidden_UploadedAt" minOccurs="0"/>
                <xsd:element ref="ns2:Inscrit_x0020_au_x0020_plumiti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1097b-8ae3-4832-a2b2-51f9a78aeacd" elementFormDefault="qualified">
    <xsd:import namespace="http://schemas.microsoft.com/office/2006/documentManagement/types"/>
    <xsd:import namespace="http://schemas.microsoft.com/office/infopath/2007/PartnerControls"/>
    <xsd:element name="Projet" ma:index="1" ma:displayName="Projet" ma:list="{CE87CB4F-F3B1-42AD-9CE0-0125D6B4080B}" ma:internalName="Projet" ma:showField="Num_x00e9_ro_x0020_du_x0020_proj" ma:web="{76ddd5ea-d475-414e-8091-4675c7a4bd1a}">
      <xsd:simpleType>
        <xsd:restriction base="dms:Lookup"/>
      </xsd:simpleType>
    </xsd:element>
    <xsd:element name="Provenance" ma:index="2" ma:displayName="Provenance" ma:list="{3A1A4597-1672-4F84-9DE7-FBA0AEBF9CE3}" ma:internalName="Provenance" ma:showField="Title" ma:web="{76ddd5ea-d475-414e-8091-4675c7a4bd1a}">
      <xsd:simpleType>
        <xsd:restriction base="dms:Lookup"/>
      </xsd:simpleType>
    </xsd:element>
    <xsd:element name="Déposant" ma:index="3" ma:displayName="Déposant" ma:list="{A2D4550E-DC70-4FE1-8010-4C446E5D8D2C}" ma:internalName="D_x00e9_posant" ma:showField="Code" ma:web="{76ddd5ea-d475-414e-8091-4675c7a4bd1a}">
      <xsd:simpleType>
        <xsd:restriction base="dms:Lookup"/>
      </xsd:simpleType>
    </xsd:element>
    <xsd:element name="Catégorie_x0020_de_x0020_document" ma:index="4" ma:displayName="Catégorie de document" ma:list="{F7545102-6201-4483-9929-E858F36BE31E}" ma:internalName="Cat_x00e9_gorie_x0020_de_x0020_document" ma:showField="Title" ma:web="{76ddd5ea-d475-414e-8091-4675c7a4bd1a}">
      <xsd:simpleType>
        <xsd:restriction base="dms:Lookup"/>
      </xsd:simpleType>
    </xsd:element>
    <xsd:element name="Sous-catégorie" ma:index="5" ma:displayName="Sous-catégorie" ma:list="{8F61632E-9A95-48F5-95F9-D05D88255F44}" ma:internalName="Sous_x002d_cat_x00e9_gorie" ma:showField="Title" ma:web="{76ddd5ea-d475-414e-8091-4675c7a4bd1a}">
      <xsd:simpleType>
        <xsd:restriction base="dms:Lookup"/>
      </xsd:simpleType>
    </xsd:element>
    <xsd:element name="Phase" ma:index="6" ma:displayName="Phase" ma:list="{1721197D-7382-4457-968B-EC653058772A}" ma:internalName="Phase" ma:showField="Title" ma:web="{76ddd5ea-d475-414e-8091-4675c7a4bd1a}">
      <xsd:simpleType>
        <xsd:restriction base="dms:Lookup"/>
      </xsd:simpleType>
    </xsd:element>
    <xsd:element name="Précision_x0020_de_x0020_document" ma:index="7" nillable="true" ma:displayName="Précisions de document" ma:list="{CD8F73AF-CF7D-4F56-B7C5-E37D10A86459}" ma:internalName="Pr_x00e9_cision_x0020_de_x0020_document" ma:showField="Title" ma:web="{76ddd5ea-d475-414e-8091-4675c7a4bd1a}">
      <xsd:simpleType>
        <xsd:restriction base="dms:Lookup"/>
      </xsd:simpleType>
    </xsd:element>
    <xsd:element name="Sujet" ma:index="8" nillable="true" ma:displayName="Sujet" ma:internalName="Sujet">
      <xsd:simpleType>
        <xsd:restriction base="dms:Note">
          <xsd:maxLength value="255"/>
        </xsd:restriction>
      </xsd:simpleType>
    </xsd:element>
    <xsd:element name="Cote_x0020_de_x0020_déposant" ma:index="9" nillable="true" ma:displayName="Cote déposant" ma:internalName="Cote_x0020_de_x0020_d_x00e9_posant">
      <xsd:simpleType>
        <xsd:restriction base="dms:Text">
          <xsd:maxLength value="255"/>
        </xsd:restriction>
      </xsd:simpleType>
    </xsd:element>
    <xsd:element name="Accés_x0020_restreint" ma:index="10" nillable="true" ma:displayName="Accès restreint" ma:default="0" ma:internalName="Acc_x00e9_s_x0020_restreint">
      <xsd:simpleType>
        <xsd:restriction base="dms:Boolean"/>
      </xsd:simpleType>
    </xsd:element>
    <xsd:element name="Diffusable_x0020_sur_x0020_le_x0020_Web" ma:index="11" nillable="true" ma:displayName="Diffusable sur le Web" ma:default="1" ma:internalName="Diffusable_x0020_sur_x0020_le_x0020_Web">
      <xsd:simpleType>
        <xsd:restriction base="dms:Boolean"/>
      </xsd:simpleType>
    </xsd:element>
    <xsd:element name="Confidentiel" ma:index="12" ma:displayName="Confidentiel" ma:list="{79B26B89-E55A-4B03-BEFA-7EE3A90275CF}" ma:internalName="Confidentiel" ma:showField="Title" ma:web="{76ddd5ea-d475-414e-8091-4675c7a4bd1a}">
      <xsd:simpleType>
        <xsd:restriction base="dms:Lookup"/>
      </xsd:simpleType>
    </xsd:element>
    <xsd:element name="Date_x0020_de_x0020_confidentialité_x0020_relevée" ma:index="13" nillable="true" ma:displayName="Date de confidentialité relevée" ma:format="DateOnly" ma:internalName="Date_x0020_de_x0020_confidentialit_x00e9__x0020_relev_x00e9_e">
      <xsd:simpleType>
        <xsd:restriction base="dms:DateTime"/>
      </xsd:simpleType>
    </xsd:element>
    <xsd:element name="Copie_x0020_papier_x0020_reçue" ma:index="14" nillable="true" ma:displayName="Copie papier reçue" ma:default="0" ma:internalName="Copie_x0020_papier_x0020_re_x00e7_ue">
      <xsd:simpleType>
        <xsd:restriction base="dms:Boolean"/>
      </xsd:simpleType>
    </xsd:element>
    <xsd:element name="Date_x0020_de_x0020_réception_x0020_copie_x0020_papier" ma:index="15" nillable="true" ma:displayName="Date de réception copie papier" ma:format="DateOnly" ma:internalName="Date_x0020_de_x0020_r_x00e9_ception_x0020_copie_x0020_papier">
      <xsd:simpleType>
        <xsd:restriction base="dms:DateTime"/>
      </xsd:simpleType>
    </xsd:element>
    <xsd:element name="Statut" ma:index="26" nillable="true" ma:displayName="Statut" ma:internalName="Statut">
      <xsd:simpleType>
        <xsd:restriction base="dms:Text">
          <xsd:maxLength value="10"/>
        </xsd:restriction>
      </xsd:simpleType>
    </xsd:element>
    <xsd:element name="Hidden_UploadedBy" ma:index="29" nillable="true" ma:displayName="Hidden_UploadedBy" ma:internalName="Hidden_UploadedBy">
      <xsd:simpleType>
        <xsd:restriction base="dms:Text">
          <xsd:maxLength value="100"/>
        </xsd:restriction>
      </xsd:simpleType>
    </xsd:element>
    <xsd:element name="Hidden_UploadedAt" ma:index="30" nillable="true" ma:displayName="Hidden_UploadedAt" ma:default="[today]" ma:format="DateTime" ma:internalName="Hidden_UploadedAt">
      <xsd:simpleType>
        <xsd:restriction base="dms:DateTime"/>
      </xsd:simpleType>
    </xsd:element>
    <xsd:element name="Inscrit_x0020_au_x0020_plumitif" ma:index="33" nillable="true" ma:displayName="Inscrit au plumitif" ma:default="1" ma:internalName="Inscrit_x0020_au_x0020_plumitif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4ed267-86d5-4fa1-a3cb-2fed497fe84f" elementFormDefault="qualified">
    <xsd:import namespace="http://schemas.microsoft.com/office/2006/documentManagement/types"/>
    <xsd:import namespace="http://schemas.microsoft.com/office/infopath/2007/PartnerControls"/>
    <xsd:element name="_dlc_DocIdPersistId" ma:index="18" nillable="true" ma:displayName="Conserver l’ID" ma:description="Conserver l’ID lors de l’ajout." ma:hidden="true" ma:internalName="_dlc_DocIdPersistId" ma:readOnly="true">
      <xsd:simpleType>
        <xsd:restriction base="dms:Boolean"/>
      </xsd:simpleType>
    </xsd:element>
    <xsd:element name="_dlc_DocId" ma:index="23" nillable="true" ma:displayName="Valeur d’ID de document" ma:description="Valeur de l’ID de document affecté à cet élément." ma:internalName="_dlc_DocId" ma:readOnly="true">
      <xsd:simpleType>
        <xsd:restriction base="dms:Text"/>
      </xsd:simpleType>
    </xsd:element>
    <xsd:element name="_dlc_DocIdUrl" ma:index="24" nillable="true" ma:displayName="ID de document" ma:description="Lien permanent vers ce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7" ma:displayName="Type de contenu"/>
        <xsd:element ref="dc:title" minOccurs="0" maxOccurs="1" ma:index="25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 de projet" ma:contentTypeID="0x010100F6681E3BDF397F418586AC591ADC81BB00A1F1702F7B0B8148980F541F982D7EB0" ma:contentTypeVersion="0" ma:contentTypeDescription="" ma:contentTypeScope="" ma:versionID="29439da9f18c2d5777d42debd6cb7899">
  <xsd:schema xmlns:xsd="http://www.w3.org/2001/XMLSchema" xmlns:xs="http://www.w3.org/2001/XMLSchema" xmlns:p="http://schemas.microsoft.com/office/2006/metadata/properties" xmlns:ns2="a091097b-8ae3-4832-a2b2-51f9a78aeacd" xmlns:ns3="a84ed267-86d5-4fa1-a3cb-2fed497fe84f" targetNamespace="http://schemas.microsoft.com/office/2006/metadata/properties" ma:root="true" ma:fieldsID="a153a3ac82d32734bdd521d06cf493e4" ns2:_="" ns3:_="">
    <xsd:import namespace="a091097b-8ae3-4832-a2b2-51f9a78aeacd"/>
    <xsd:import namespace="a84ed267-86d5-4fa1-a3cb-2fed497fe84f"/>
    <xsd:element name="properties">
      <xsd:complexType>
        <xsd:sequence>
          <xsd:element name="documentManagement">
            <xsd:complexType>
              <xsd:all>
                <xsd:element ref="ns2:Projet"/>
                <xsd:element ref="ns2:Provenance" minOccurs="0"/>
                <xsd:element ref="ns2:Déposant"/>
                <xsd:element ref="ns2:Catégorie_x0020_de_x0020_document" minOccurs="0"/>
                <xsd:element ref="ns2:Sous-catégorie" minOccurs="0"/>
                <xsd:element ref="ns2:Phase"/>
                <xsd:element ref="ns2:Précision_x0020_de_x0020_document" minOccurs="0"/>
                <xsd:element ref="ns2:Sujet" minOccurs="0"/>
                <xsd:element ref="ns2:Cote_x0020_de_x0020_déposant" minOccurs="0"/>
                <xsd:element ref="ns2:Accés_x0020_restreint" minOccurs="0"/>
                <xsd:element ref="ns2:Cote_x0020_de_x0020_piéce" minOccurs="0"/>
                <xsd:element ref="ns2:Inscrit_x0020_au_x0020_plumitif" minOccurs="0"/>
                <xsd:element ref="ns2:Numéro_x0020_plumitif" minOccurs="0"/>
                <xsd:element ref="ns2:Diffusable_x0020_sur_x0020_le_x0020_Web" minOccurs="0"/>
                <xsd:element ref="ns2:Ne_x0020_pas_x0020_envoyer_x0020_d_x0027_alerte" minOccurs="0"/>
                <xsd:element ref="ns2:Confidentiel"/>
                <xsd:element ref="ns2:Date_x0020_de_x0020_confidentialité_x0020_relevée" minOccurs="0"/>
                <xsd:element ref="ns2:Copie_x0020_papier_x0020_reçue" minOccurs="0"/>
                <xsd:element ref="ns2:Date_x0020_de_x0020_réception_x0020_copie_x0020_papier" minOccurs="0"/>
                <xsd:element ref="ns3:_dlc_DocId" minOccurs="0"/>
                <xsd:element ref="ns3:_dlc_DocIdUrl" minOccurs="0"/>
                <xsd:element ref="ns3:_dlc_DocIdPersistId" minOccurs="0"/>
                <xsd:element ref="ns2:Hidden_UploadedBy" minOccurs="0"/>
                <xsd:element ref="ns2:Hidden_UploadedAt" minOccurs="0"/>
                <xsd:element ref="ns2:Hidden_ApprovedBy" minOccurs="0"/>
                <xsd:element ref="ns2:Hidden_ApprovedAt" minOccurs="0"/>
                <xsd:element ref="ns2:Statu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1097b-8ae3-4832-a2b2-51f9a78aeacd" elementFormDefault="qualified">
    <xsd:import namespace="http://schemas.microsoft.com/office/2006/documentManagement/types"/>
    <xsd:import namespace="http://schemas.microsoft.com/office/infopath/2007/PartnerControls"/>
    <xsd:element name="Projet" ma:index="1" ma:displayName="Projet" ma:list="{CE87CB4F-F3B1-42AD-9CE0-0125D6B4080B}" ma:internalName="Projet" ma:readOnly="false" ma:showField="Num_x00e9_ro_x0020_du_x0020_proj" ma:web="{76ddd5ea-d475-414e-8091-4675c7a4bd1a}">
      <xsd:simpleType>
        <xsd:restriction base="dms:Lookup"/>
      </xsd:simpleType>
    </xsd:element>
    <xsd:element name="Provenance" ma:index="2" nillable="true" ma:displayName="Provenance" ma:list="{3A1A4597-1672-4F84-9DE7-FBA0AEBF9CE3}" ma:internalName="Provenance" ma:showField="Title" ma:web="{76ddd5ea-d475-414e-8091-4675c7a4bd1a}">
      <xsd:simpleType>
        <xsd:restriction base="dms:Lookup"/>
      </xsd:simpleType>
    </xsd:element>
    <xsd:element name="Déposant" ma:index="3" ma:displayName="Déposant" ma:list="{A2D4550E-DC70-4FE1-8010-4C446E5D8D2C}" ma:internalName="D_x00e9_posant" ma:showField="Code" ma:web="{76ddd5ea-d475-414e-8091-4675c7a4bd1a}">
      <xsd:simpleType>
        <xsd:restriction base="dms:Lookup"/>
      </xsd:simpleType>
    </xsd:element>
    <xsd:element name="Catégorie_x0020_de_x0020_document" ma:index="4" nillable="true" ma:displayName="Catégorie de document" ma:list="{F7545102-6201-4483-9929-E858F36BE31E}" ma:internalName="Cat_x00e9_gorie_x0020_de_x0020_document" ma:showField="Title" ma:web="{76ddd5ea-d475-414e-8091-4675c7a4bd1a}">
      <xsd:simpleType>
        <xsd:restriction base="dms:Lookup"/>
      </xsd:simpleType>
    </xsd:element>
    <xsd:element name="Sous-catégorie" ma:index="5" nillable="true" ma:displayName="Sous-catégorie" ma:list="{8F61632E-9A95-48F5-95F9-D05D88255F44}" ma:internalName="Sous_x002d_cat_x00e9_gorie" ma:showField="Title" ma:web="{76ddd5ea-d475-414e-8091-4675c7a4bd1a}">
      <xsd:simpleType>
        <xsd:restriction base="dms:Lookup"/>
      </xsd:simpleType>
    </xsd:element>
    <xsd:element name="Phase" ma:index="6" ma:displayName="Phase" ma:list="{1721197D-7382-4457-968B-EC653058772A}" ma:internalName="Phase" ma:showField="Title" ma:web="{76ddd5ea-d475-414e-8091-4675c7a4bd1a}">
      <xsd:simpleType>
        <xsd:restriction base="dms:Lookup"/>
      </xsd:simpleType>
    </xsd:element>
    <xsd:element name="Précision_x0020_de_x0020_document" ma:index="7" nillable="true" ma:displayName="Précisions de document" ma:hidden="true" ma:list="{CD8F73AF-CF7D-4F56-B7C5-E37D10A86459}" ma:internalName="Pr_x00e9_cision_x0020_de_x0020_document" ma:readOnly="false" ma:showField="Title" ma:web="{76ddd5ea-d475-414e-8091-4675c7a4bd1a}">
      <xsd:simpleType>
        <xsd:restriction base="dms:Lookup"/>
      </xsd:simpleType>
    </xsd:element>
    <xsd:element name="Sujet" ma:index="8" nillable="true" ma:displayName="Sujet" ma:internalName="Sujet">
      <xsd:simpleType>
        <xsd:restriction base="dms:Note">
          <xsd:maxLength value="255"/>
        </xsd:restriction>
      </xsd:simpleType>
    </xsd:element>
    <xsd:element name="Cote_x0020_de_x0020_déposant" ma:index="9" nillable="true" ma:displayName="Cote déposant" ma:internalName="Cote_x0020_de_x0020_d_x00e9_posant">
      <xsd:simpleType>
        <xsd:restriction base="dms:Text">
          <xsd:maxLength value="255"/>
        </xsd:restriction>
      </xsd:simpleType>
    </xsd:element>
    <xsd:element name="Accés_x0020_restreint" ma:index="10" nillable="true" ma:displayName="Accès restreint" ma:default="0" ma:internalName="Acc_x00e9_s_x0020_restreint">
      <xsd:simpleType>
        <xsd:restriction base="dms:Boolean"/>
      </xsd:simpleType>
    </xsd:element>
    <xsd:element name="Cote_x0020_de_x0020_piéce" ma:index="11" nillable="true" ma:displayName="Cote de pièce" ma:internalName="Cote_x0020_de_x0020_pi_x00e9_ce">
      <xsd:simpleType>
        <xsd:restriction base="dms:Text">
          <xsd:maxLength value="255"/>
        </xsd:restriction>
      </xsd:simpleType>
    </xsd:element>
    <xsd:element name="Inscrit_x0020_au_x0020_plumitif" ma:index="12" nillable="true" ma:displayName="Inscrit au plumitif" ma:default="1" ma:internalName="Inscrit_x0020_au_x0020_plumitif">
      <xsd:simpleType>
        <xsd:restriction base="dms:Boolean"/>
      </xsd:simpleType>
    </xsd:element>
    <xsd:element name="Numéro_x0020_plumitif" ma:index="13" nillable="true" ma:displayName="Numéro plumitif" ma:decimals="0" ma:internalName="Num_x00e9_ro_x0020_plumitif">
      <xsd:simpleType>
        <xsd:restriction base="dms:Number">
          <xsd:maxInclusive value="9999"/>
          <xsd:minInclusive value="1"/>
        </xsd:restriction>
      </xsd:simpleType>
    </xsd:element>
    <xsd:element name="Diffusable_x0020_sur_x0020_le_x0020_Web" ma:index="14" nillable="true" ma:displayName="Diffusable sur le Web" ma:default="1" ma:internalName="Diffusable_x0020_sur_x0020_le_x0020_Web">
      <xsd:simpleType>
        <xsd:restriction base="dms:Boolean"/>
      </xsd:simpleType>
    </xsd:element>
    <xsd:element name="Ne_x0020_pas_x0020_envoyer_x0020_d_x0027_alerte" ma:index="15" nillable="true" ma:displayName="Ne pas envoyer d'alerte" ma:default="1" ma:internalName="Ne_x0020_pas_x0020_envoyer_x0020_d_x0027_alerte">
      <xsd:simpleType>
        <xsd:restriction base="dms:Boolean"/>
      </xsd:simpleType>
    </xsd:element>
    <xsd:element name="Confidentiel" ma:index="16" ma:displayName="Confidentiel" ma:list="{79B26B89-E55A-4B03-BEFA-7EE3A90275CF}" ma:internalName="Confidentiel" ma:showField="Title" ma:web="{76ddd5ea-d475-414e-8091-4675c7a4bd1a}">
      <xsd:simpleType>
        <xsd:restriction base="dms:Lookup"/>
      </xsd:simpleType>
    </xsd:element>
    <xsd:element name="Date_x0020_de_x0020_confidentialité_x0020_relevée" ma:index="17" nillable="true" ma:displayName="Date de confidentialité relevée" ma:format="DateOnly" ma:internalName="Date_x0020_de_x0020_confidentialit_x00e9__x0020_relev_x00e9_e">
      <xsd:simpleType>
        <xsd:restriction base="dms:DateTime"/>
      </xsd:simpleType>
    </xsd:element>
    <xsd:element name="Copie_x0020_papier_x0020_reçue" ma:index="18" nillable="true" ma:displayName="Copie papier reçue" ma:default="0" ma:internalName="Copie_x0020_papier_x0020_re_x00e7_ue">
      <xsd:simpleType>
        <xsd:restriction base="dms:Boolean"/>
      </xsd:simpleType>
    </xsd:element>
    <xsd:element name="Date_x0020_de_x0020_réception_x0020_copie_x0020_papier" ma:index="19" nillable="true" ma:displayName="Date de réception copie papier" ma:format="DateOnly" ma:internalName="Date_x0020_de_x0020_r_x00e9_ception_x0020_copie_x0020_papier">
      <xsd:simpleType>
        <xsd:restriction base="dms:DateTime"/>
      </xsd:simpleType>
    </xsd:element>
    <xsd:element name="Hidden_UploadedBy" ma:index="33" nillable="true" ma:displayName="Hidden_UploadedBy" ma:hidden="true" ma:internalName="Hidden_UploadedBy" ma:readOnly="false">
      <xsd:simpleType>
        <xsd:restriction base="dms:Text">
          <xsd:maxLength value="100"/>
        </xsd:restriction>
      </xsd:simpleType>
    </xsd:element>
    <xsd:element name="Hidden_UploadedAt" ma:index="34" nillable="true" ma:displayName="Hidden_UploadedAt" ma:default="[today]" ma:format="DateTime" ma:hidden="true" ma:internalName="Hidden_UploadedAt" ma:readOnly="false">
      <xsd:simpleType>
        <xsd:restriction base="dms:DateTime"/>
      </xsd:simpleType>
    </xsd:element>
    <xsd:element name="Hidden_ApprovedBy" ma:index="35" nillable="true" ma:displayName="Hidden_ApprovedBy" ma:hidden="true" ma:internalName="Hidden_ApprovedBy" ma:readOnly="false">
      <xsd:simpleType>
        <xsd:restriction base="dms:Text">
          <xsd:maxLength value="100"/>
        </xsd:restriction>
      </xsd:simpleType>
    </xsd:element>
    <xsd:element name="Hidden_ApprovedAt" ma:index="36" nillable="true" ma:displayName="Hidden_ApprovedAt" ma:default="[today]" ma:format="DateTime" ma:hidden="true" ma:internalName="Hidden_ApprovedAt" ma:readOnly="false">
      <xsd:simpleType>
        <xsd:restriction base="dms:DateTime"/>
      </xsd:simpleType>
    </xsd:element>
    <xsd:element name="Statut" ma:index="37" nillable="true" ma:displayName="Statut" ma:hidden="true" ma:internalName="Statut" ma:readOnly="false">
      <xsd:simpleType>
        <xsd:restriction base="dms:Text">
          <xsd:maxLength value="10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4ed267-86d5-4fa1-a3cb-2fed497fe84f" elementFormDefault="qualified">
    <xsd:import namespace="http://schemas.microsoft.com/office/2006/documentManagement/types"/>
    <xsd:import namespace="http://schemas.microsoft.com/office/infopath/2007/PartnerControls"/>
    <xsd:element name="_dlc_DocId" ma:index="22" nillable="true" ma:displayName="Valeur d’ID de document" ma:description="Valeur de l’ID de document affecté à cet élément." ma:internalName="_dlc_DocId" ma:readOnly="true">
      <xsd:simpleType>
        <xsd:restriction base="dms:Text"/>
      </xsd:simpleType>
    </xsd:element>
    <xsd:element name="_dlc_DocIdUrl" ma:index="23" nillable="true" ma:displayName="ID de document" ma:description="Lien permanent vers ce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4" nillable="true" ma:displayName="Conserver l’ID" ma:description="Conserver l’ID lors de l’ajout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5" ma:displayName="Type de contenu"/>
        <xsd:element ref="dc:title" minOccurs="0" maxOccurs="1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Hidden_UploadedAt xmlns="a091097b-8ae3-4832-a2b2-51f9a78aeacd">2026-09-03T13:52:17+00:00</Hidden_UploadedAt>
    <Provenance xmlns="a091097b-8ae3-4832-a2b2-51f9a78aeacd">2</Provenance>
    <Accés_x0020_restreint xmlns="a091097b-8ae3-4832-a2b2-51f9a78aeacd">false</Accés_x0020_restreint>
    <Précision_x0020_de_x0020_document xmlns="a091097b-8ae3-4832-a2b2-51f9a78aeacd" xsi:nil="true"/>
    <Déposant xmlns="a091097b-8ae3-4832-a2b2-51f9a78aeacd">123</Déposant>
    <Sous-catégorie xmlns="a091097b-8ae3-4832-a2b2-51f9a78aeacd">298</Sous-catégorie>
    <Copie_x0020_papier_x0020_reçue xmlns="a091097b-8ae3-4832-a2b2-51f9a78aeacd">false</Copie_x0020_papier_x0020_reçue>
    <Phase xmlns="a091097b-8ae3-4832-a2b2-51f9a78aeacd">1</Phase>
    <Sujet xmlns="a091097b-8ae3-4832-a2b2-51f9a78aeacd">Présentation du RNCREQ</Sujet>
    <Cote_x0020_de_x0020_déposant xmlns="a091097b-8ae3-4832-a2b2-51f9a78aeacd" xsi:nil="true"/>
    <Confidentiel xmlns="a091097b-8ae3-4832-a2b2-51f9a78aeacd">3</Confidentiel>
    <Hidden_UploadedBy xmlns="a091097b-8ae3-4832-a2b2-51f9a78aeacd">jo_rbavocats.ca#EXT#@rdeqc.onmicrosoft.com</Hidden_UploadedBy>
    <Inscrit_x0020_au_x0020_plumitif xmlns="a091097b-8ae3-4832-a2b2-51f9a78aeacd">true</Inscrit_x0020_au_x0020_plumitif>
    <Statut xmlns="a091097b-8ae3-4832-a2b2-51f9a78aeacd">Approuvé</Statut>
    <Catégorie_x0020_de_x0020_document xmlns="a091097b-8ae3-4832-a2b2-51f9a78aeacd">2</Catégorie_x0020_de_x0020_document>
    <Date_x0020_de_x0020_confidentialité_x0020_relevée xmlns="a091097b-8ae3-4832-a2b2-51f9a78aeacd" xsi:nil="true"/>
    <Diffusable_x0020_sur_x0020_le_x0020_Web xmlns="a091097b-8ae3-4832-a2b2-51f9a78aeacd">true</Diffusable_x0020_sur_x0020_le_x0020_Web>
    <Projet xmlns="a091097b-8ae3-4832-a2b2-51f9a78aeacd">1573</Projet>
    <Date_x0020_de_x0020_réception_x0020_copie_x0020_papier xmlns="a091097b-8ae3-4832-a2b2-51f9a78aeacd" xsi:nil="true"/>
    <Numéro_x0020_plumitif xmlns="a091097b-8ae3-4832-a2b2-51f9a78aeacd">415</Numéro_x0020_plumitif>
    <Hidden_ApprovedBy xmlns="a091097b-8ae3-4832-a2b2-51f9a78aeacd">Slimani, Salima</Hidden_ApprovedBy>
    <Hidden_ApprovedAt xmlns="a091097b-8ae3-4832-a2b2-51f9a78aeacd">2026-09-03T14:09:47+00:00</Hidden_ApprovedAt>
    <Cote_x0020_de_x0020_piéce xmlns="a091097b-8ae3-4832-a2b2-51f9a78aeacd">C-RNCREQ-0023</Cote_x0020_de_x0020_piéce>
    <Ne_x0020_pas_x0020_envoyer_x0020_d_x0027_alerte xmlns="a091097b-8ae3-4832-a2b2-51f9a78aeacd">true</Ne_x0020_pas_x0020_envoyer_x0020_d_x0027_alerte>
    <_dlc_DocId xmlns="a84ed267-86d5-4fa1-a3cb-2fed497fe84f">W2HFWTQUJJY6-882301149-415</_dlc_DocId>
    <_dlc_DocIdUrl xmlns="a84ed267-86d5-4fa1-a3cb-2fed497fe84f">
      <Url>https://sde.regie-energie.qc.ca/1573/_layouts/15/DocIdRedir.aspx?ID=W2HFWTQUJJY6-882301149-415</Url>
      <Description>W2HFWTQUJJY6-882301149-415</Description>
    </_dlc_DocIdUrl>
  </documentManagement>
</p:properties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EBB96926-0773-48A7-AAA0-D1CE33966F25}"/>
</file>

<file path=customXml/itemProps2.xml><?xml version="1.0" encoding="utf-8"?>
<ds:datastoreItem xmlns:ds="http://schemas.openxmlformats.org/officeDocument/2006/customXml" ds:itemID="{B52505A1-A128-4FD1-B216-830931C876F9}"/>
</file>

<file path=customXml/itemProps3.xml><?xml version="1.0" encoding="utf-8"?>
<ds:datastoreItem xmlns:ds="http://schemas.openxmlformats.org/officeDocument/2006/customXml" ds:itemID="{06EABA71-5FFC-49AF-9B52-B7F13F4C1FA5}"/>
</file>

<file path=customXml/itemProps4.xml><?xml version="1.0" encoding="utf-8"?>
<ds:datastoreItem xmlns:ds="http://schemas.openxmlformats.org/officeDocument/2006/customXml" ds:itemID="{A7626E9D-973C-4C5B-9B78-1FFAD4B6260C}"/>
</file>

<file path=customXml/itemProps5.xml><?xml version="1.0" encoding="utf-8"?>
<ds:datastoreItem xmlns:ds="http://schemas.openxmlformats.org/officeDocument/2006/customXml" ds:itemID="{6A74E9C9-584B-40F6-A6B9-E7B830C98326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13013</TotalTime>
  <Words>1372</Words>
  <Application>Microsoft Office PowerPoint</Application>
  <PresentationFormat>Grand écran</PresentationFormat>
  <Paragraphs>201</Paragraphs>
  <Slides>23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9" baseType="lpstr">
      <vt:lpstr>Aptos</vt:lpstr>
      <vt:lpstr>Arial</vt:lpstr>
      <vt:lpstr>Times New Roman</vt:lpstr>
      <vt:lpstr>Trebuchet MS</vt:lpstr>
      <vt:lpstr>Wingdings 3</vt:lpstr>
      <vt:lpstr>Facette</vt:lpstr>
      <vt:lpstr>RÉGIE DE L’ÉNERGIE    R-4334-2026  Énergir - Demande d’approbation du plan d’approvisionnement et de modification des Conditions de service et Tarif d’Énergir, s.e.c. à compter du 1er octobre 2026</vt:lpstr>
      <vt:lpstr>Présentation PowerPoint</vt:lpstr>
      <vt:lpstr>PARTIE I - Plan d’approvisionnement gazier 2026-2027</vt:lpstr>
      <vt:lpstr>1.1 - Décision D-2026-011 </vt:lpstr>
      <vt:lpstr>1.2 – Préoccupation de la Régie </vt:lpstr>
      <vt:lpstr>1.3 – Les évènements du 3 février </vt:lpstr>
      <vt:lpstr>1.3 – Les évènements du 3 février (suite) </vt:lpstr>
      <vt:lpstr>2 – Le réseau gazier au Québec </vt:lpstr>
      <vt:lpstr>2.1 – Réseau de moyenne pression d’Énergir</vt:lpstr>
      <vt:lpstr>2.2 –Minimum opérationnel X Stock en conduite</vt:lpstr>
      <vt:lpstr>2.3 – Exemple de l’impact du stock en conduite (calcul d’échelle de grandeur)</vt:lpstr>
      <vt:lpstr>2.4 – Quelques réflexions suite à cet évènement</vt:lpstr>
      <vt:lpstr>Présentation PowerPoint</vt:lpstr>
      <vt:lpstr>3 - Calcul approuvé des frais de socialisation et du cavalier tarifaire</vt:lpstr>
      <vt:lpstr>3.1 – Tarif GSR 2026-2027</vt:lpstr>
      <vt:lpstr>3.2 – Analyse : choix du consommateur et effets des composantes sur le coût du GSR</vt:lpstr>
      <vt:lpstr>3.3 – On compare les deux choix du consommateur dans trois cas hypothétiques :</vt:lpstr>
      <vt:lpstr>3.4 – CAS A : EFFET DES FRAIS DE SOCIALISATION (sans UC)</vt:lpstr>
      <vt:lpstr>3.5 – CAS B : EFFET DES FRAIS DE SOCIALISATION + UC</vt:lpstr>
      <vt:lpstr>3.6 – CAS C : EFFET SANS FRAIS DE SOCIALISATION NI UC</vt:lpstr>
      <vt:lpstr>3.7 - Création d’une tendance à la baisse du Tarif GSR (un cercle) </vt:lpstr>
      <vt:lpstr>4 – Conclusion</vt:lpstr>
      <vt:lpstr>5 - Recommandations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Ricardo Moreira dos Santos</dc:creator>
  <cp:lastModifiedBy>Jocelyn Ouellette</cp:lastModifiedBy>
  <cp:revision>37</cp:revision>
  <cp:lastPrinted>2026-04-23T03:32:51Z</cp:lastPrinted>
  <dcterms:created xsi:type="dcterms:W3CDTF">2026-03-08T00:32:43Z</dcterms:created>
  <dcterms:modified xsi:type="dcterms:W3CDTF">2026-09-03T13:47:28Z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0x010100F6681E3BDF397F418586AC591ADC81BB00A1F1702F7B0B8148980F541F982D7EB0</vt:lpwstr>
  </property>
  <property fmtid="{D5CDD505-2E9C-101B-9397-08002B2CF9AE}" pid="3" name="_dlc_DocIdItemGuid">
    <vt:lpwstr>f20dc8dc-82e8-466c-9634-7319d44cc0d3</vt:lpwstr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TemplateUrl">
    <vt:lpwstr/>
  </property>
</Properties>
</file>