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4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227F2-A854-BA4C-A752-68102BDA0B30}" v="13" dt="2026-10-16T15:22:13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1"/>
  </p:normalViewPr>
  <p:slideViewPr>
    <p:cSldViewPr>
      <p:cViewPr varScale="1">
        <p:scale>
          <a:sx n="117" d="100"/>
          <a:sy n="117" d="100"/>
        </p:scale>
        <p:origin x="19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34" d="100"/>
          <a:sy n="134" d="100"/>
        </p:scale>
        <p:origin x="2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4C258E-EA09-9C42-B846-272C6ACBDE48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C0BE86-0549-074B-A994-5BA973149028}">
      <dgm:prSet phldrT="[Text]"/>
      <dgm:spPr/>
      <dgm:t>
        <a:bodyPr/>
        <a:lstStyle/>
        <a:p>
          <a:r>
            <a:rPr lang="fr-CA" noProof="0" dirty="0"/>
            <a:t>Réseau gazier</a:t>
          </a:r>
        </a:p>
      </dgm:t>
    </dgm:pt>
    <dgm:pt modelId="{CC20AC37-0A4F-FA4C-80E5-5AB23B22B5E7}" type="parTrans" cxnId="{1BEC426A-EA40-6145-AB6D-FFF5C100A72B}">
      <dgm:prSet/>
      <dgm:spPr/>
      <dgm:t>
        <a:bodyPr/>
        <a:lstStyle/>
        <a:p>
          <a:endParaRPr lang="en-US"/>
        </a:p>
      </dgm:t>
    </dgm:pt>
    <dgm:pt modelId="{5C06FE21-74BB-444A-BA77-660C9B387B1A}" type="sibTrans" cxnId="{1BEC426A-EA40-6145-AB6D-FFF5C100A72B}">
      <dgm:prSet/>
      <dgm:spPr/>
      <dgm:t>
        <a:bodyPr/>
        <a:lstStyle/>
        <a:p>
          <a:endParaRPr lang="en-US"/>
        </a:p>
      </dgm:t>
    </dgm:pt>
    <dgm:pt modelId="{4876FD71-8F63-A94C-AE91-D1E9A9BA7035}">
      <dgm:prSet phldrT="[Text]"/>
      <dgm:spPr/>
      <dgm:t>
        <a:bodyPr/>
        <a:lstStyle/>
        <a:p>
          <a:r>
            <a:rPr lang="fr-CA" noProof="0" dirty="0"/>
            <a:t>Producteurs de gaz renouvelable</a:t>
          </a:r>
        </a:p>
      </dgm:t>
    </dgm:pt>
    <dgm:pt modelId="{478D1A6A-8768-3E44-AD1B-415FF36A6225}" type="parTrans" cxnId="{EC508F3D-3B14-294B-835F-E09A04F5E3D5}">
      <dgm:prSet/>
      <dgm:spPr/>
      <dgm:t>
        <a:bodyPr/>
        <a:lstStyle/>
        <a:p>
          <a:endParaRPr lang="en-US"/>
        </a:p>
      </dgm:t>
    </dgm:pt>
    <dgm:pt modelId="{1359EC38-5F00-F74F-A73B-6253D23C1225}" type="sibTrans" cxnId="{EC508F3D-3B14-294B-835F-E09A04F5E3D5}">
      <dgm:prSet/>
      <dgm:spPr/>
      <dgm:t>
        <a:bodyPr/>
        <a:lstStyle/>
        <a:p>
          <a:endParaRPr lang="en-US"/>
        </a:p>
      </dgm:t>
    </dgm:pt>
    <dgm:pt modelId="{EBAF959F-B50F-5D4E-8677-D21BB4BAC1A9}">
      <dgm:prSet phldrT="[Text]"/>
      <dgm:spPr/>
      <dgm:t>
        <a:bodyPr/>
        <a:lstStyle/>
        <a:p>
          <a:r>
            <a:rPr lang="fr-CA" noProof="0" dirty="0"/>
            <a:t>Usages industriels</a:t>
          </a:r>
          <a:br>
            <a:rPr lang="fr-CA" noProof="0" dirty="0"/>
          </a:br>
          <a:r>
            <a:rPr lang="fr-CA" noProof="0" dirty="0"/>
            <a:t>+ transport</a:t>
          </a:r>
        </a:p>
      </dgm:t>
    </dgm:pt>
    <dgm:pt modelId="{91AD018F-1AC7-C648-9481-F185CF69E99F}" type="parTrans" cxnId="{AEB073F9-ED06-234C-BE57-2132CCFF53FC}">
      <dgm:prSet/>
      <dgm:spPr/>
      <dgm:t>
        <a:bodyPr/>
        <a:lstStyle/>
        <a:p>
          <a:endParaRPr lang="en-US"/>
        </a:p>
      </dgm:t>
    </dgm:pt>
    <dgm:pt modelId="{79EA28F3-D58E-724A-B55D-5B348AD7660F}" type="sibTrans" cxnId="{AEB073F9-ED06-234C-BE57-2132CCFF53FC}">
      <dgm:prSet/>
      <dgm:spPr/>
      <dgm:t>
        <a:bodyPr/>
        <a:lstStyle/>
        <a:p>
          <a:endParaRPr lang="en-US"/>
        </a:p>
      </dgm:t>
    </dgm:pt>
    <dgm:pt modelId="{C93AF8B3-10EA-1C41-9DF7-8885736AC362}">
      <dgm:prSet phldrT="[Text]"/>
      <dgm:spPr/>
      <dgm:t>
        <a:bodyPr/>
        <a:lstStyle/>
        <a:p>
          <a:r>
            <a:rPr lang="fr-CA" noProof="0" dirty="0"/>
            <a:t>Pointe Stockage Secours</a:t>
          </a:r>
        </a:p>
      </dgm:t>
    </dgm:pt>
    <dgm:pt modelId="{4A92162A-7EA1-7049-B6AA-8BBAF5570DA5}" type="parTrans" cxnId="{073E776E-7473-554B-A869-11309B27138D}">
      <dgm:prSet/>
      <dgm:spPr/>
      <dgm:t>
        <a:bodyPr/>
        <a:lstStyle/>
        <a:p>
          <a:endParaRPr lang="en-US"/>
        </a:p>
      </dgm:t>
    </dgm:pt>
    <dgm:pt modelId="{69CFAF67-3498-B64D-8416-8A6360BBA520}" type="sibTrans" cxnId="{073E776E-7473-554B-A869-11309B27138D}">
      <dgm:prSet/>
      <dgm:spPr/>
      <dgm:t>
        <a:bodyPr/>
        <a:lstStyle/>
        <a:p>
          <a:endParaRPr lang="en-US"/>
        </a:p>
      </dgm:t>
    </dgm:pt>
    <dgm:pt modelId="{39DC5DF2-2A0D-0249-AC94-D3C8C3D463F1}" type="pres">
      <dgm:prSet presAssocID="{114C258E-EA09-9C42-B846-272C6ACBDE48}" presName="composite" presStyleCnt="0">
        <dgm:presLayoutVars>
          <dgm:chMax val="1"/>
          <dgm:dir/>
          <dgm:resizeHandles val="exact"/>
        </dgm:presLayoutVars>
      </dgm:prSet>
      <dgm:spPr/>
    </dgm:pt>
    <dgm:pt modelId="{AABE0599-47E6-7D46-B614-E753E4707680}" type="pres">
      <dgm:prSet presAssocID="{114C258E-EA09-9C42-B846-272C6ACBDE48}" presName="radial" presStyleCnt="0">
        <dgm:presLayoutVars>
          <dgm:animLvl val="ctr"/>
        </dgm:presLayoutVars>
      </dgm:prSet>
      <dgm:spPr/>
    </dgm:pt>
    <dgm:pt modelId="{07F30F28-66F3-1F4F-BCB8-A7C7C19C5C61}" type="pres">
      <dgm:prSet presAssocID="{5EC0BE86-0549-074B-A994-5BA973149028}" presName="centerShape" presStyleLbl="vennNode1" presStyleIdx="0" presStyleCnt="4" custScaleX="85972" custScaleY="85576"/>
      <dgm:spPr/>
    </dgm:pt>
    <dgm:pt modelId="{360866CB-6357-9F41-8678-3FD1B5FCD82E}" type="pres">
      <dgm:prSet presAssocID="{4876FD71-8F63-A94C-AE91-D1E9A9BA7035}" presName="node" presStyleLbl="vennNode1" presStyleIdx="1" presStyleCnt="4" custScaleX="144125" custScaleY="144125">
        <dgm:presLayoutVars>
          <dgm:bulletEnabled val="1"/>
        </dgm:presLayoutVars>
      </dgm:prSet>
      <dgm:spPr/>
    </dgm:pt>
    <dgm:pt modelId="{7911B335-02B1-2343-B359-E73846E56005}" type="pres">
      <dgm:prSet presAssocID="{EBAF959F-B50F-5D4E-8677-D21BB4BAC1A9}" presName="node" presStyleLbl="vennNode1" presStyleIdx="2" presStyleCnt="4" custScaleX="144125" custScaleY="144125">
        <dgm:presLayoutVars>
          <dgm:bulletEnabled val="1"/>
        </dgm:presLayoutVars>
      </dgm:prSet>
      <dgm:spPr/>
    </dgm:pt>
    <dgm:pt modelId="{0F5F66CA-93ED-204E-B69E-75E39BE69738}" type="pres">
      <dgm:prSet presAssocID="{C93AF8B3-10EA-1C41-9DF7-8885736AC362}" presName="node" presStyleLbl="vennNode1" presStyleIdx="3" presStyleCnt="4" custScaleX="144125" custScaleY="144125">
        <dgm:presLayoutVars>
          <dgm:bulletEnabled val="1"/>
        </dgm:presLayoutVars>
      </dgm:prSet>
      <dgm:spPr/>
    </dgm:pt>
  </dgm:ptLst>
  <dgm:cxnLst>
    <dgm:cxn modelId="{74C9C407-E8B3-7843-8DA7-1768F674BCB7}" type="presOf" srcId="{4876FD71-8F63-A94C-AE91-D1E9A9BA7035}" destId="{360866CB-6357-9F41-8678-3FD1B5FCD82E}" srcOrd="0" destOrd="0" presId="urn:microsoft.com/office/officeart/2005/8/layout/radial3"/>
    <dgm:cxn modelId="{52831A28-53E8-9349-AD4B-CDC78BB927A0}" type="presOf" srcId="{5EC0BE86-0549-074B-A994-5BA973149028}" destId="{07F30F28-66F3-1F4F-BCB8-A7C7C19C5C61}" srcOrd="0" destOrd="0" presId="urn:microsoft.com/office/officeart/2005/8/layout/radial3"/>
    <dgm:cxn modelId="{EC508F3D-3B14-294B-835F-E09A04F5E3D5}" srcId="{5EC0BE86-0549-074B-A994-5BA973149028}" destId="{4876FD71-8F63-A94C-AE91-D1E9A9BA7035}" srcOrd="0" destOrd="0" parTransId="{478D1A6A-8768-3E44-AD1B-415FF36A6225}" sibTransId="{1359EC38-5F00-F74F-A73B-6253D23C1225}"/>
    <dgm:cxn modelId="{1BEC426A-EA40-6145-AB6D-FFF5C100A72B}" srcId="{114C258E-EA09-9C42-B846-272C6ACBDE48}" destId="{5EC0BE86-0549-074B-A994-5BA973149028}" srcOrd="0" destOrd="0" parTransId="{CC20AC37-0A4F-FA4C-80E5-5AB23B22B5E7}" sibTransId="{5C06FE21-74BB-444A-BA77-660C9B387B1A}"/>
    <dgm:cxn modelId="{073E776E-7473-554B-A869-11309B27138D}" srcId="{5EC0BE86-0549-074B-A994-5BA973149028}" destId="{C93AF8B3-10EA-1C41-9DF7-8885736AC362}" srcOrd="2" destOrd="0" parTransId="{4A92162A-7EA1-7049-B6AA-8BBAF5570DA5}" sibTransId="{69CFAF67-3498-B64D-8416-8A6360BBA520}"/>
    <dgm:cxn modelId="{2D02DB8C-B7EA-6740-8986-8F257CA0E6B6}" type="presOf" srcId="{114C258E-EA09-9C42-B846-272C6ACBDE48}" destId="{39DC5DF2-2A0D-0249-AC94-D3C8C3D463F1}" srcOrd="0" destOrd="0" presId="urn:microsoft.com/office/officeart/2005/8/layout/radial3"/>
    <dgm:cxn modelId="{F28758BB-3D0B-214E-9A54-0B31E676F9C0}" type="presOf" srcId="{C93AF8B3-10EA-1C41-9DF7-8885736AC362}" destId="{0F5F66CA-93ED-204E-B69E-75E39BE69738}" srcOrd="0" destOrd="0" presId="urn:microsoft.com/office/officeart/2005/8/layout/radial3"/>
    <dgm:cxn modelId="{853A02E9-D790-FF4E-88B3-D7494938E074}" type="presOf" srcId="{EBAF959F-B50F-5D4E-8677-D21BB4BAC1A9}" destId="{7911B335-02B1-2343-B359-E73846E56005}" srcOrd="0" destOrd="0" presId="urn:microsoft.com/office/officeart/2005/8/layout/radial3"/>
    <dgm:cxn modelId="{AEB073F9-ED06-234C-BE57-2132CCFF53FC}" srcId="{5EC0BE86-0549-074B-A994-5BA973149028}" destId="{EBAF959F-B50F-5D4E-8677-D21BB4BAC1A9}" srcOrd="1" destOrd="0" parTransId="{91AD018F-1AC7-C648-9481-F185CF69E99F}" sibTransId="{79EA28F3-D58E-724A-B55D-5B348AD7660F}"/>
    <dgm:cxn modelId="{4910CE60-02B9-6A49-A172-A33C95143BD6}" type="presParOf" srcId="{39DC5DF2-2A0D-0249-AC94-D3C8C3D463F1}" destId="{AABE0599-47E6-7D46-B614-E753E4707680}" srcOrd="0" destOrd="0" presId="urn:microsoft.com/office/officeart/2005/8/layout/radial3"/>
    <dgm:cxn modelId="{58050482-6E4A-514B-8E50-A690093B6A6A}" type="presParOf" srcId="{AABE0599-47E6-7D46-B614-E753E4707680}" destId="{07F30F28-66F3-1F4F-BCB8-A7C7C19C5C61}" srcOrd="0" destOrd="0" presId="urn:microsoft.com/office/officeart/2005/8/layout/radial3"/>
    <dgm:cxn modelId="{D2A11272-06F4-5242-9D9E-73C9530BD2CB}" type="presParOf" srcId="{AABE0599-47E6-7D46-B614-E753E4707680}" destId="{360866CB-6357-9F41-8678-3FD1B5FCD82E}" srcOrd="1" destOrd="0" presId="urn:microsoft.com/office/officeart/2005/8/layout/radial3"/>
    <dgm:cxn modelId="{2487A4E6-89E0-4440-B3DF-6E57565FB2E8}" type="presParOf" srcId="{AABE0599-47E6-7D46-B614-E753E4707680}" destId="{7911B335-02B1-2343-B359-E73846E56005}" srcOrd="2" destOrd="0" presId="urn:microsoft.com/office/officeart/2005/8/layout/radial3"/>
    <dgm:cxn modelId="{9D29D003-F75A-264E-BF10-1A50D536801D}" type="presParOf" srcId="{AABE0599-47E6-7D46-B614-E753E4707680}" destId="{0F5F66CA-93ED-204E-B69E-75E39BE69738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9D24CB-C945-1647-A133-451363DA644F}" type="doc">
      <dgm:prSet loTypeId="urn:microsoft.com/office/officeart/2008/layout/HalfCircleOrganization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17DBCB-C3AB-1B4C-8E4E-F4002482EC2D}">
      <dgm:prSet phldrT="[Text]"/>
      <dgm:spPr/>
      <dgm:t>
        <a:bodyPr/>
        <a:lstStyle/>
        <a:p>
          <a:r>
            <a:rPr lang="fr-CA" noProof="0" dirty="0">
              <a:solidFill>
                <a:schemeClr val="tx1"/>
              </a:solidFill>
            </a:rPr>
            <a:t>Prix du gaz ↑ </a:t>
          </a:r>
        </a:p>
      </dgm:t>
    </dgm:pt>
    <dgm:pt modelId="{21D5B525-A4E2-DD46-9319-58DFB1D110B7}" type="parTrans" cxnId="{41D3EB49-0F30-F742-8E08-E7D8F69F95CA}">
      <dgm:prSet/>
      <dgm:spPr/>
      <dgm:t>
        <a:bodyPr/>
        <a:lstStyle/>
        <a:p>
          <a:endParaRPr lang="en-US"/>
        </a:p>
      </dgm:t>
    </dgm:pt>
    <dgm:pt modelId="{7925C63E-EE79-8648-8ED4-B44934275E0D}" type="sibTrans" cxnId="{41D3EB49-0F30-F742-8E08-E7D8F69F95CA}">
      <dgm:prSet/>
      <dgm:spPr/>
      <dgm:t>
        <a:bodyPr/>
        <a:lstStyle/>
        <a:p>
          <a:endParaRPr lang="en-US"/>
        </a:p>
      </dgm:t>
    </dgm:pt>
    <dgm:pt modelId="{A0AC91E2-21A3-B84E-B192-3F20F92427FB}">
      <dgm:prSet phldrT="[Text]"/>
      <dgm:spPr/>
      <dgm:t>
        <a:bodyPr/>
        <a:lstStyle/>
        <a:p>
          <a:pPr>
            <a:buNone/>
          </a:pPr>
          <a:r>
            <a:rPr lang="fr-CA" noProof="0" dirty="0">
              <a:solidFill>
                <a:schemeClr val="tx1"/>
              </a:solidFill>
            </a:rPr>
            <a:t>Gagner en efficacité </a:t>
          </a:r>
        </a:p>
      </dgm:t>
    </dgm:pt>
    <dgm:pt modelId="{DB0BE5C6-37DE-8841-87FA-8FA649E0B548}" type="parTrans" cxnId="{05789743-B1D8-C943-9419-A7AD5D3F9C0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0E142BB-51D1-C24A-A9C7-B08896044B10}" type="sibTrans" cxnId="{05789743-B1D8-C943-9419-A7AD5D3F9C07}">
      <dgm:prSet/>
      <dgm:spPr/>
      <dgm:t>
        <a:bodyPr/>
        <a:lstStyle/>
        <a:p>
          <a:endParaRPr lang="en-US"/>
        </a:p>
      </dgm:t>
    </dgm:pt>
    <dgm:pt modelId="{4099291D-F0D8-3D4F-8D4D-6DBF361EF63D}">
      <dgm:prSet phldrT="[Text]"/>
      <dgm:spPr/>
      <dgm:t>
        <a:bodyPr/>
        <a:lstStyle/>
        <a:p>
          <a:pPr>
            <a:buNone/>
          </a:pPr>
          <a:r>
            <a:rPr lang="fr-CA" noProof="0" dirty="0">
              <a:solidFill>
                <a:schemeClr val="tx1"/>
              </a:solidFill>
            </a:rPr>
            <a:t>Réduire la production </a:t>
          </a:r>
        </a:p>
      </dgm:t>
    </dgm:pt>
    <dgm:pt modelId="{7FD14304-4F2B-AE49-9244-F863EC4E0C56}" type="parTrans" cxnId="{2018E94E-18FC-294C-8944-2FF0213398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C39FFAF-BD37-9C4A-9C50-0985967F1162}" type="sibTrans" cxnId="{2018E94E-18FC-294C-8944-2FF0213398C1}">
      <dgm:prSet/>
      <dgm:spPr/>
      <dgm:t>
        <a:bodyPr/>
        <a:lstStyle/>
        <a:p>
          <a:endParaRPr lang="en-US"/>
        </a:p>
      </dgm:t>
    </dgm:pt>
    <dgm:pt modelId="{4314D567-40BD-9844-B0F2-AB02C38191C0}">
      <dgm:prSet phldrT="[Text]"/>
      <dgm:spPr/>
      <dgm:t>
        <a:bodyPr/>
        <a:lstStyle/>
        <a:p>
          <a:pPr>
            <a:buNone/>
          </a:pPr>
          <a:r>
            <a:rPr lang="fr-CA" noProof="0" dirty="0">
              <a:solidFill>
                <a:schemeClr val="tx1"/>
              </a:solidFill>
            </a:rPr>
            <a:t>Passer à l’électricité</a:t>
          </a:r>
        </a:p>
      </dgm:t>
    </dgm:pt>
    <dgm:pt modelId="{C7FD4060-FF76-4A4F-AE0C-57024C43C7BB}" type="parTrans" cxnId="{135F0AF7-523E-1F49-86CD-B15252C6DA3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EB21266-A3F5-7F49-8DCD-5E0656925870}" type="sibTrans" cxnId="{135F0AF7-523E-1F49-86CD-B15252C6DA3F}">
      <dgm:prSet/>
      <dgm:spPr/>
      <dgm:t>
        <a:bodyPr/>
        <a:lstStyle/>
        <a:p>
          <a:endParaRPr lang="en-US"/>
        </a:p>
      </dgm:t>
    </dgm:pt>
    <dgm:pt modelId="{771364F8-F23E-8D4E-9F15-DA06CF15A572}">
      <dgm:prSet/>
      <dgm:spPr/>
      <dgm:t>
        <a:bodyPr/>
        <a:lstStyle/>
        <a:p>
          <a:pPr>
            <a:buNone/>
          </a:pPr>
          <a:r>
            <a:rPr lang="fr-CA" noProof="0" dirty="0">
              <a:solidFill>
                <a:schemeClr val="tx1"/>
              </a:solidFill>
            </a:rPr>
            <a:t>Délocaliser</a:t>
          </a:r>
        </a:p>
      </dgm:t>
    </dgm:pt>
    <dgm:pt modelId="{83E2549B-14B5-CB48-B769-4B0A334B5B4B}" type="parTrans" cxnId="{42E06C9E-83C5-4242-AF9B-69F02018F92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742ACF-8136-D349-BF4B-E0CAE209FAEF}" type="sibTrans" cxnId="{42E06C9E-83C5-4242-AF9B-69F02018F925}">
      <dgm:prSet/>
      <dgm:spPr/>
      <dgm:t>
        <a:bodyPr/>
        <a:lstStyle/>
        <a:p>
          <a:endParaRPr lang="en-US"/>
        </a:p>
      </dgm:t>
    </dgm:pt>
    <dgm:pt modelId="{0A575AAC-4071-8A4D-A565-BBB63A6A677B}" type="pres">
      <dgm:prSet presAssocID="{B49D24CB-C945-1647-A133-451363DA644F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B5E3B97-A172-2C4B-84FF-E75EA8EA36F9}" type="pres">
      <dgm:prSet presAssocID="{6817DBCB-C3AB-1B4C-8E4E-F4002482EC2D}" presName="hierRoot1" presStyleCnt="0">
        <dgm:presLayoutVars>
          <dgm:hierBranch val="init"/>
        </dgm:presLayoutVars>
      </dgm:prSet>
      <dgm:spPr/>
    </dgm:pt>
    <dgm:pt modelId="{DF11B57D-25A2-A640-8644-4AE3B54E92DC}" type="pres">
      <dgm:prSet presAssocID="{6817DBCB-C3AB-1B4C-8E4E-F4002482EC2D}" presName="rootComposite1" presStyleCnt="0"/>
      <dgm:spPr/>
    </dgm:pt>
    <dgm:pt modelId="{7CF2EFCD-D8B8-D643-B986-2D51D6181A0D}" type="pres">
      <dgm:prSet presAssocID="{6817DBCB-C3AB-1B4C-8E4E-F4002482EC2D}" presName="rootText1" presStyleLbl="alignAcc1" presStyleIdx="0" presStyleCnt="0">
        <dgm:presLayoutVars>
          <dgm:chPref val="3"/>
        </dgm:presLayoutVars>
      </dgm:prSet>
      <dgm:spPr/>
    </dgm:pt>
    <dgm:pt modelId="{EE1BC5B3-6226-F34C-B6F1-14A6069947E9}" type="pres">
      <dgm:prSet presAssocID="{6817DBCB-C3AB-1B4C-8E4E-F4002482EC2D}" presName="topArc1" presStyleLbl="parChTrans1D1" presStyleIdx="0" presStyleCnt="10"/>
      <dgm:spPr/>
    </dgm:pt>
    <dgm:pt modelId="{ABD1640D-C223-AB44-BF87-C39B85707665}" type="pres">
      <dgm:prSet presAssocID="{6817DBCB-C3AB-1B4C-8E4E-F4002482EC2D}" presName="bottomArc1" presStyleLbl="parChTrans1D1" presStyleIdx="1" presStyleCnt="10"/>
      <dgm:spPr/>
    </dgm:pt>
    <dgm:pt modelId="{CD6DB212-49A5-E049-A8B7-4278D7503877}" type="pres">
      <dgm:prSet presAssocID="{6817DBCB-C3AB-1B4C-8E4E-F4002482EC2D}" presName="topConnNode1" presStyleLbl="node1" presStyleIdx="0" presStyleCnt="0"/>
      <dgm:spPr/>
    </dgm:pt>
    <dgm:pt modelId="{A6D6FE9E-BE85-DF44-A1BA-0F895CAAC7B0}" type="pres">
      <dgm:prSet presAssocID="{6817DBCB-C3AB-1B4C-8E4E-F4002482EC2D}" presName="hierChild2" presStyleCnt="0"/>
      <dgm:spPr/>
    </dgm:pt>
    <dgm:pt modelId="{8F49B0C0-973B-4648-B45F-498A3407C751}" type="pres">
      <dgm:prSet presAssocID="{DB0BE5C6-37DE-8841-87FA-8FA649E0B548}" presName="Name28" presStyleLbl="parChTrans1D2" presStyleIdx="0" presStyleCnt="4"/>
      <dgm:spPr/>
    </dgm:pt>
    <dgm:pt modelId="{9AAEBCDF-AD7E-0B4F-B2E7-3E358C63BF7C}" type="pres">
      <dgm:prSet presAssocID="{A0AC91E2-21A3-B84E-B192-3F20F92427FB}" presName="hierRoot2" presStyleCnt="0">
        <dgm:presLayoutVars>
          <dgm:hierBranch val="init"/>
        </dgm:presLayoutVars>
      </dgm:prSet>
      <dgm:spPr/>
    </dgm:pt>
    <dgm:pt modelId="{4B90C549-4387-AB4D-8F2B-AF6672D0C097}" type="pres">
      <dgm:prSet presAssocID="{A0AC91E2-21A3-B84E-B192-3F20F92427FB}" presName="rootComposite2" presStyleCnt="0"/>
      <dgm:spPr/>
    </dgm:pt>
    <dgm:pt modelId="{4EC8A11F-45AD-6B42-BE54-E033632B31A7}" type="pres">
      <dgm:prSet presAssocID="{A0AC91E2-21A3-B84E-B192-3F20F92427FB}" presName="rootText2" presStyleLbl="alignAcc1" presStyleIdx="0" presStyleCnt="0">
        <dgm:presLayoutVars>
          <dgm:chPref val="3"/>
        </dgm:presLayoutVars>
      </dgm:prSet>
      <dgm:spPr/>
    </dgm:pt>
    <dgm:pt modelId="{4E82A6ED-634B-7845-B933-A1695A35010A}" type="pres">
      <dgm:prSet presAssocID="{A0AC91E2-21A3-B84E-B192-3F20F92427FB}" presName="topArc2" presStyleLbl="parChTrans1D1" presStyleIdx="2" presStyleCnt="10"/>
      <dgm:spPr/>
    </dgm:pt>
    <dgm:pt modelId="{701D0E9B-8B93-6E4A-A40B-EF69FA6DB1C1}" type="pres">
      <dgm:prSet presAssocID="{A0AC91E2-21A3-B84E-B192-3F20F92427FB}" presName="bottomArc2" presStyleLbl="parChTrans1D1" presStyleIdx="3" presStyleCnt="10"/>
      <dgm:spPr/>
    </dgm:pt>
    <dgm:pt modelId="{0C05B6D0-2BF7-FA44-83DC-D15C8E6546F3}" type="pres">
      <dgm:prSet presAssocID="{A0AC91E2-21A3-B84E-B192-3F20F92427FB}" presName="topConnNode2" presStyleLbl="node2" presStyleIdx="0" presStyleCnt="0"/>
      <dgm:spPr/>
    </dgm:pt>
    <dgm:pt modelId="{60196372-BE37-8F43-97B7-D6A6ECE98E60}" type="pres">
      <dgm:prSet presAssocID="{A0AC91E2-21A3-B84E-B192-3F20F92427FB}" presName="hierChild4" presStyleCnt="0"/>
      <dgm:spPr/>
    </dgm:pt>
    <dgm:pt modelId="{1D93209A-61A2-FD4D-B386-0BA2EE9B8ABA}" type="pres">
      <dgm:prSet presAssocID="{A0AC91E2-21A3-B84E-B192-3F20F92427FB}" presName="hierChild5" presStyleCnt="0"/>
      <dgm:spPr/>
    </dgm:pt>
    <dgm:pt modelId="{EA1D8862-B460-A940-9605-1469151F9CE4}" type="pres">
      <dgm:prSet presAssocID="{7FD14304-4F2B-AE49-9244-F863EC4E0C56}" presName="Name28" presStyleLbl="parChTrans1D2" presStyleIdx="1" presStyleCnt="4"/>
      <dgm:spPr/>
    </dgm:pt>
    <dgm:pt modelId="{EAFEC926-5832-6B4E-A08B-86520ED149AD}" type="pres">
      <dgm:prSet presAssocID="{4099291D-F0D8-3D4F-8D4D-6DBF361EF63D}" presName="hierRoot2" presStyleCnt="0">
        <dgm:presLayoutVars>
          <dgm:hierBranch val="init"/>
        </dgm:presLayoutVars>
      </dgm:prSet>
      <dgm:spPr/>
    </dgm:pt>
    <dgm:pt modelId="{69D2AF84-6D4F-DA4C-A025-9F304A197DB2}" type="pres">
      <dgm:prSet presAssocID="{4099291D-F0D8-3D4F-8D4D-6DBF361EF63D}" presName="rootComposite2" presStyleCnt="0"/>
      <dgm:spPr/>
    </dgm:pt>
    <dgm:pt modelId="{26A89A82-A50B-C24F-B76B-0D5EE5614A78}" type="pres">
      <dgm:prSet presAssocID="{4099291D-F0D8-3D4F-8D4D-6DBF361EF63D}" presName="rootText2" presStyleLbl="alignAcc1" presStyleIdx="0" presStyleCnt="0">
        <dgm:presLayoutVars>
          <dgm:chPref val="3"/>
        </dgm:presLayoutVars>
      </dgm:prSet>
      <dgm:spPr/>
    </dgm:pt>
    <dgm:pt modelId="{D2C35787-0396-C74E-8EEA-88B78E32668D}" type="pres">
      <dgm:prSet presAssocID="{4099291D-F0D8-3D4F-8D4D-6DBF361EF63D}" presName="topArc2" presStyleLbl="parChTrans1D1" presStyleIdx="4" presStyleCnt="10"/>
      <dgm:spPr/>
    </dgm:pt>
    <dgm:pt modelId="{F5E4967A-CAB9-7B44-8172-3C5D38624217}" type="pres">
      <dgm:prSet presAssocID="{4099291D-F0D8-3D4F-8D4D-6DBF361EF63D}" presName="bottomArc2" presStyleLbl="parChTrans1D1" presStyleIdx="5" presStyleCnt="10"/>
      <dgm:spPr/>
    </dgm:pt>
    <dgm:pt modelId="{AF2C68ED-BAEB-BC45-BC97-3863C6FF8A9D}" type="pres">
      <dgm:prSet presAssocID="{4099291D-F0D8-3D4F-8D4D-6DBF361EF63D}" presName="topConnNode2" presStyleLbl="node2" presStyleIdx="0" presStyleCnt="0"/>
      <dgm:spPr/>
    </dgm:pt>
    <dgm:pt modelId="{8B9076DA-C06D-6C4C-9E54-785075BF9BAE}" type="pres">
      <dgm:prSet presAssocID="{4099291D-F0D8-3D4F-8D4D-6DBF361EF63D}" presName="hierChild4" presStyleCnt="0"/>
      <dgm:spPr/>
    </dgm:pt>
    <dgm:pt modelId="{3CB9CDB9-3565-8148-8404-784E1BD43B82}" type="pres">
      <dgm:prSet presAssocID="{4099291D-F0D8-3D4F-8D4D-6DBF361EF63D}" presName="hierChild5" presStyleCnt="0"/>
      <dgm:spPr/>
    </dgm:pt>
    <dgm:pt modelId="{99638BA3-570C-2E40-B50D-8BDF55154F41}" type="pres">
      <dgm:prSet presAssocID="{C7FD4060-FF76-4A4F-AE0C-57024C43C7BB}" presName="Name28" presStyleLbl="parChTrans1D2" presStyleIdx="2" presStyleCnt="4"/>
      <dgm:spPr/>
    </dgm:pt>
    <dgm:pt modelId="{AE6A832A-080E-CA4F-B03E-09CC4E8A6C3A}" type="pres">
      <dgm:prSet presAssocID="{4314D567-40BD-9844-B0F2-AB02C38191C0}" presName="hierRoot2" presStyleCnt="0">
        <dgm:presLayoutVars>
          <dgm:hierBranch val="init"/>
        </dgm:presLayoutVars>
      </dgm:prSet>
      <dgm:spPr/>
    </dgm:pt>
    <dgm:pt modelId="{5F23F765-A75A-2F40-8A66-738D8851E17F}" type="pres">
      <dgm:prSet presAssocID="{4314D567-40BD-9844-B0F2-AB02C38191C0}" presName="rootComposite2" presStyleCnt="0"/>
      <dgm:spPr/>
    </dgm:pt>
    <dgm:pt modelId="{107EA549-D51F-8D44-9685-4322CA7337B7}" type="pres">
      <dgm:prSet presAssocID="{4314D567-40BD-9844-B0F2-AB02C38191C0}" presName="rootText2" presStyleLbl="alignAcc1" presStyleIdx="0" presStyleCnt="0">
        <dgm:presLayoutVars>
          <dgm:chPref val="3"/>
        </dgm:presLayoutVars>
      </dgm:prSet>
      <dgm:spPr/>
    </dgm:pt>
    <dgm:pt modelId="{71A20237-9324-5444-A80F-B3EAF97601DD}" type="pres">
      <dgm:prSet presAssocID="{4314D567-40BD-9844-B0F2-AB02C38191C0}" presName="topArc2" presStyleLbl="parChTrans1D1" presStyleIdx="6" presStyleCnt="10"/>
      <dgm:spPr/>
    </dgm:pt>
    <dgm:pt modelId="{04608CC6-D531-5E44-8707-9AE89C700612}" type="pres">
      <dgm:prSet presAssocID="{4314D567-40BD-9844-B0F2-AB02C38191C0}" presName="bottomArc2" presStyleLbl="parChTrans1D1" presStyleIdx="7" presStyleCnt="10"/>
      <dgm:spPr/>
    </dgm:pt>
    <dgm:pt modelId="{756852B3-963C-C643-A57A-B58A75634AB5}" type="pres">
      <dgm:prSet presAssocID="{4314D567-40BD-9844-B0F2-AB02C38191C0}" presName="topConnNode2" presStyleLbl="node2" presStyleIdx="0" presStyleCnt="0"/>
      <dgm:spPr/>
    </dgm:pt>
    <dgm:pt modelId="{EC4E81A2-C1E8-5641-931E-918A074DBDAF}" type="pres">
      <dgm:prSet presAssocID="{4314D567-40BD-9844-B0F2-AB02C38191C0}" presName="hierChild4" presStyleCnt="0"/>
      <dgm:spPr/>
    </dgm:pt>
    <dgm:pt modelId="{6A2965DF-A136-8940-B626-61EF3F571962}" type="pres">
      <dgm:prSet presAssocID="{4314D567-40BD-9844-B0F2-AB02C38191C0}" presName="hierChild5" presStyleCnt="0"/>
      <dgm:spPr/>
    </dgm:pt>
    <dgm:pt modelId="{85AB1F14-006B-FB49-8295-504374CF5571}" type="pres">
      <dgm:prSet presAssocID="{83E2549B-14B5-CB48-B769-4B0A334B5B4B}" presName="Name28" presStyleLbl="parChTrans1D2" presStyleIdx="3" presStyleCnt="4"/>
      <dgm:spPr/>
    </dgm:pt>
    <dgm:pt modelId="{E7A773C8-0011-AE43-9490-427B10315BFD}" type="pres">
      <dgm:prSet presAssocID="{771364F8-F23E-8D4E-9F15-DA06CF15A572}" presName="hierRoot2" presStyleCnt="0">
        <dgm:presLayoutVars>
          <dgm:hierBranch val="init"/>
        </dgm:presLayoutVars>
      </dgm:prSet>
      <dgm:spPr/>
    </dgm:pt>
    <dgm:pt modelId="{92833A41-74DB-6346-8EA5-3651F7A9D05D}" type="pres">
      <dgm:prSet presAssocID="{771364F8-F23E-8D4E-9F15-DA06CF15A572}" presName="rootComposite2" presStyleCnt="0"/>
      <dgm:spPr/>
    </dgm:pt>
    <dgm:pt modelId="{1D14BF8C-48FF-0947-9351-1F15A817BEA0}" type="pres">
      <dgm:prSet presAssocID="{771364F8-F23E-8D4E-9F15-DA06CF15A572}" presName="rootText2" presStyleLbl="alignAcc1" presStyleIdx="0" presStyleCnt="0">
        <dgm:presLayoutVars>
          <dgm:chPref val="3"/>
        </dgm:presLayoutVars>
      </dgm:prSet>
      <dgm:spPr/>
    </dgm:pt>
    <dgm:pt modelId="{95E8EBA3-3EE7-6A40-8545-E55581FEE35B}" type="pres">
      <dgm:prSet presAssocID="{771364F8-F23E-8D4E-9F15-DA06CF15A572}" presName="topArc2" presStyleLbl="parChTrans1D1" presStyleIdx="8" presStyleCnt="10"/>
      <dgm:spPr/>
    </dgm:pt>
    <dgm:pt modelId="{8CCC21F6-9CC8-1E4A-AE72-B2609C1D0136}" type="pres">
      <dgm:prSet presAssocID="{771364F8-F23E-8D4E-9F15-DA06CF15A572}" presName="bottomArc2" presStyleLbl="parChTrans1D1" presStyleIdx="9" presStyleCnt="10"/>
      <dgm:spPr/>
    </dgm:pt>
    <dgm:pt modelId="{A2E26DFF-D5EA-984F-9491-B621E8A61844}" type="pres">
      <dgm:prSet presAssocID="{771364F8-F23E-8D4E-9F15-DA06CF15A572}" presName="topConnNode2" presStyleLbl="node2" presStyleIdx="0" presStyleCnt="0"/>
      <dgm:spPr/>
    </dgm:pt>
    <dgm:pt modelId="{8E4DABED-1770-1B4F-A18B-0F60143879AD}" type="pres">
      <dgm:prSet presAssocID="{771364F8-F23E-8D4E-9F15-DA06CF15A572}" presName="hierChild4" presStyleCnt="0"/>
      <dgm:spPr/>
    </dgm:pt>
    <dgm:pt modelId="{2F7F776A-ECD7-AB4B-BC57-1D27C5FFB134}" type="pres">
      <dgm:prSet presAssocID="{771364F8-F23E-8D4E-9F15-DA06CF15A572}" presName="hierChild5" presStyleCnt="0"/>
      <dgm:spPr/>
    </dgm:pt>
    <dgm:pt modelId="{47F57ACA-9722-5B47-9A14-DA78BE6C50F8}" type="pres">
      <dgm:prSet presAssocID="{6817DBCB-C3AB-1B4C-8E4E-F4002482EC2D}" presName="hierChild3" presStyleCnt="0"/>
      <dgm:spPr/>
    </dgm:pt>
  </dgm:ptLst>
  <dgm:cxnLst>
    <dgm:cxn modelId="{85B2A013-593C-9449-81F8-99A5FD64D403}" type="presOf" srcId="{771364F8-F23E-8D4E-9F15-DA06CF15A572}" destId="{1D14BF8C-48FF-0947-9351-1F15A817BEA0}" srcOrd="0" destOrd="0" presId="urn:microsoft.com/office/officeart/2008/layout/HalfCircleOrganizationChart"/>
    <dgm:cxn modelId="{C96C2120-DF76-7742-9051-D19A926D26D4}" type="presOf" srcId="{4099291D-F0D8-3D4F-8D4D-6DBF361EF63D}" destId="{26A89A82-A50B-C24F-B76B-0D5EE5614A78}" srcOrd="0" destOrd="0" presId="urn:microsoft.com/office/officeart/2008/layout/HalfCircleOrganizationChart"/>
    <dgm:cxn modelId="{8FF67A21-D5BE-3549-A2EF-D2483985D298}" type="presOf" srcId="{771364F8-F23E-8D4E-9F15-DA06CF15A572}" destId="{A2E26DFF-D5EA-984F-9491-B621E8A61844}" srcOrd="1" destOrd="0" presId="urn:microsoft.com/office/officeart/2008/layout/HalfCircleOrganizationChart"/>
    <dgm:cxn modelId="{BF224736-963C-D54D-BD1B-CD262AE22DC2}" type="presOf" srcId="{A0AC91E2-21A3-B84E-B192-3F20F92427FB}" destId="{0C05B6D0-2BF7-FA44-83DC-D15C8E6546F3}" srcOrd="1" destOrd="0" presId="urn:microsoft.com/office/officeart/2008/layout/HalfCircleOrganizationChart"/>
    <dgm:cxn modelId="{F1F5F53B-3B7A-3C45-B45F-DB2F3C641D95}" type="presOf" srcId="{4314D567-40BD-9844-B0F2-AB02C38191C0}" destId="{107EA549-D51F-8D44-9685-4322CA7337B7}" srcOrd="0" destOrd="0" presId="urn:microsoft.com/office/officeart/2008/layout/HalfCircleOrganizationChart"/>
    <dgm:cxn modelId="{88698840-9849-694A-AED1-4632976375DC}" type="presOf" srcId="{A0AC91E2-21A3-B84E-B192-3F20F92427FB}" destId="{4EC8A11F-45AD-6B42-BE54-E033632B31A7}" srcOrd="0" destOrd="0" presId="urn:microsoft.com/office/officeart/2008/layout/HalfCircleOrganizationChart"/>
    <dgm:cxn modelId="{05789743-B1D8-C943-9419-A7AD5D3F9C07}" srcId="{6817DBCB-C3AB-1B4C-8E4E-F4002482EC2D}" destId="{A0AC91E2-21A3-B84E-B192-3F20F92427FB}" srcOrd="0" destOrd="0" parTransId="{DB0BE5C6-37DE-8841-87FA-8FA649E0B548}" sibTransId="{20E142BB-51D1-C24A-A9C7-B08896044B10}"/>
    <dgm:cxn modelId="{41D3EB49-0F30-F742-8E08-E7D8F69F95CA}" srcId="{B49D24CB-C945-1647-A133-451363DA644F}" destId="{6817DBCB-C3AB-1B4C-8E4E-F4002482EC2D}" srcOrd="0" destOrd="0" parTransId="{21D5B525-A4E2-DD46-9319-58DFB1D110B7}" sibTransId="{7925C63E-EE79-8648-8ED4-B44934275E0D}"/>
    <dgm:cxn modelId="{0C05834C-73CF-2046-8990-41FEEDC628D2}" type="presOf" srcId="{4099291D-F0D8-3D4F-8D4D-6DBF361EF63D}" destId="{AF2C68ED-BAEB-BC45-BC97-3863C6FF8A9D}" srcOrd="1" destOrd="0" presId="urn:microsoft.com/office/officeart/2008/layout/HalfCircleOrganizationChart"/>
    <dgm:cxn modelId="{2018E94E-18FC-294C-8944-2FF0213398C1}" srcId="{6817DBCB-C3AB-1B4C-8E4E-F4002482EC2D}" destId="{4099291D-F0D8-3D4F-8D4D-6DBF361EF63D}" srcOrd="1" destOrd="0" parTransId="{7FD14304-4F2B-AE49-9244-F863EC4E0C56}" sibTransId="{2C39FFAF-BD37-9C4A-9C50-0985967F1162}"/>
    <dgm:cxn modelId="{15CC7D52-3437-CD44-B0CA-C6B643419D79}" type="presOf" srcId="{83E2549B-14B5-CB48-B769-4B0A334B5B4B}" destId="{85AB1F14-006B-FB49-8295-504374CF5571}" srcOrd="0" destOrd="0" presId="urn:microsoft.com/office/officeart/2008/layout/HalfCircleOrganizationChart"/>
    <dgm:cxn modelId="{F2BFE055-2D21-A84D-9757-1DEEA42D0996}" type="presOf" srcId="{B49D24CB-C945-1647-A133-451363DA644F}" destId="{0A575AAC-4071-8A4D-A565-BBB63A6A677B}" srcOrd="0" destOrd="0" presId="urn:microsoft.com/office/officeart/2008/layout/HalfCircleOrganizationChart"/>
    <dgm:cxn modelId="{D54B3866-2B79-6141-8C85-E5A428CF9AB7}" type="presOf" srcId="{DB0BE5C6-37DE-8841-87FA-8FA649E0B548}" destId="{8F49B0C0-973B-4648-B45F-498A3407C751}" srcOrd="0" destOrd="0" presId="urn:microsoft.com/office/officeart/2008/layout/HalfCircleOrganizationChart"/>
    <dgm:cxn modelId="{37A02F6A-2686-344A-B733-72AD1EE7A30F}" type="presOf" srcId="{C7FD4060-FF76-4A4F-AE0C-57024C43C7BB}" destId="{99638BA3-570C-2E40-B50D-8BDF55154F41}" srcOrd="0" destOrd="0" presId="urn:microsoft.com/office/officeart/2008/layout/HalfCircleOrganizationChart"/>
    <dgm:cxn modelId="{42E06C9E-83C5-4242-AF9B-69F02018F925}" srcId="{6817DBCB-C3AB-1B4C-8E4E-F4002482EC2D}" destId="{771364F8-F23E-8D4E-9F15-DA06CF15A572}" srcOrd="3" destOrd="0" parTransId="{83E2549B-14B5-CB48-B769-4B0A334B5B4B}" sibTransId="{1B742ACF-8136-D349-BF4B-E0CAE209FAEF}"/>
    <dgm:cxn modelId="{012E6FB0-346A-E044-BA9A-676F12D5EEDE}" type="presOf" srcId="{4314D567-40BD-9844-B0F2-AB02C38191C0}" destId="{756852B3-963C-C643-A57A-B58A75634AB5}" srcOrd="1" destOrd="0" presId="urn:microsoft.com/office/officeart/2008/layout/HalfCircleOrganizationChart"/>
    <dgm:cxn modelId="{05C804B9-885A-3F41-94E3-1E8C43D9F738}" type="presOf" srcId="{6817DBCB-C3AB-1B4C-8E4E-F4002482EC2D}" destId="{7CF2EFCD-D8B8-D643-B986-2D51D6181A0D}" srcOrd="0" destOrd="0" presId="urn:microsoft.com/office/officeart/2008/layout/HalfCircleOrganizationChart"/>
    <dgm:cxn modelId="{7F7399D5-8A2A-9A4D-9306-D411D870B60D}" type="presOf" srcId="{7FD14304-4F2B-AE49-9244-F863EC4E0C56}" destId="{EA1D8862-B460-A940-9605-1469151F9CE4}" srcOrd="0" destOrd="0" presId="urn:microsoft.com/office/officeart/2008/layout/HalfCircleOrganizationChart"/>
    <dgm:cxn modelId="{135F0AF7-523E-1F49-86CD-B15252C6DA3F}" srcId="{6817DBCB-C3AB-1B4C-8E4E-F4002482EC2D}" destId="{4314D567-40BD-9844-B0F2-AB02C38191C0}" srcOrd="2" destOrd="0" parTransId="{C7FD4060-FF76-4A4F-AE0C-57024C43C7BB}" sibTransId="{1EB21266-A3F5-7F49-8DCD-5E0656925870}"/>
    <dgm:cxn modelId="{2CBD13FF-8B34-6343-AAC8-29CCEB469AAC}" type="presOf" srcId="{6817DBCB-C3AB-1B4C-8E4E-F4002482EC2D}" destId="{CD6DB212-49A5-E049-A8B7-4278D7503877}" srcOrd="1" destOrd="0" presId="urn:microsoft.com/office/officeart/2008/layout/HalfCircleOrganizationChart"/>
    <dgm:cxn modelId="{85A8DA0E-7FB4-C64F-BEF8-3F26E74B6979}" type="presParOf" srcId="{0A575AAC-4071-8A4D-A565-BBB63A6A677B}" destId="{0B5E3B97-A172-2C4B-84FF-E75EA8EA36F9}" srcOrd="0" destOrd="0" presId="urn:microsoft.com/office/officeart/2008/layout/HalfCircleOrganizationChart"/>
    <dgm:cxn modelId="{D28E36CE-EF66-574C-AF3A-A7368210D48A}" type="presParOf" srcId="{0B5E3B97-A172-2C4B-84FF-E75EA8EA36F9}" destId="{DF11B57D-25A2-A640-8644-4AE3B54E92DC}" srcOrd="0" destOrd="0" presId="urn:microsoft.com/office/officeart/2008/layout/HalfCircleOrganizationChart"/>
    <dgm:cxn modelId="{BCEA64C0-E47C-1C4A-A07E-EA97E6711ECD}" type="presParOf" srcId="{DF11B57D-25A2-A640-8644-4AE3B54E92DC}" destId="{7CF2EFCD-D8B8-D643-B986-2D51D6181A0D}" srcOrd="0" destOrd="0" presId="urn:microsoft.com/office/officeart/2008/layout/HalfCircleOrganizationChart"/>
    <dgm:cxn modelId="{595CDD34-CE9E-6F43-8A7B-2A1A6AF96334}" type="presParOf" srcId="{DF11B57D-25A2-A640-8644-4AE3B54E92DC}" destId="{EE1BC5B3-6226-F34C-B6F1-14A6069947E9}" srcOrd="1" destOrd="0" presId="urn:microsoft.com/office/officeart/2008/layout/HalfCircleOrganizationChart"/>
    <dgm:cxn modelId="{BD23F211-7FF6-0C40-8640-850D1A7FF4E1}" type="presParOf" srcId="{DF11B57D-25A2-A640-8644-4AE3B54E92DC}" destId="{ABD1640D-C223-AB44-BF87-C39B85707665}" srcOrd="2" destOrd="0" presId="urn:microsoft.com/office/officeart/2008/layout/HalfCircleOrganizationChart"/>
    <dgm:cxn modelId="{AF9D6BCA-B007-3E4A-8851-73E3C29A58D8}" type="presParOf" srcId="{DF11B57D-25A2-A640-8644-4AE3B54E92DC}" destId="{CD6DB212-49A5-E049-A8B7-4278D7503877}" srcOrd="3" destOrd="0" presId="urn:microsoft.com/office/officeart/2008/layout/HalfCircleOrganizationChart"/>
    <dgm:cxn modelId="{41DB3BDE-B46F-2C41-82B9-66051A06020B}" type="presParOf" srcId="{0B5E3B97-A172-2C4B-84FF-E75EA8EA36F9}" destId="{A6D6FE9E-BE85-DF44-A1BA-0F895CAAC7B0}" srcOrd="1" destOrd="0" presId="urn:microsoft.com/office/officeart/2008/layout/HalfCircleOrganizationChart"/>
    <dgm:cxn modelId="{97ABA421-5239-A746-B251-DA5AEB3B6529}" type="presParOf" srcId="{A6D6FE9E-BE85-DF44-A1BA-0F895CAAC7B0}" destId="{8F49B0C0-973B-4648-B45F-498A3407C751}" srcOrd="0" destOrd="0" presId="urn:microsoft.com/office/officeart/2008/layout/HalfCircleOrganizationChart"/>
    <dgm:cxn modelId="{BAFCD8C4-9F46-9041-A68A-445A9DB32B36}" type="presParOf" srcId="{A6D6FE9E-BE85-DF44-A1BA-0F895CAAC7B0}" destId="{9AAEBCDF-AD7E-0B4F-B2E7-3E358C63BF7C}" srcOrd="1" destOrd="0" presId="urn:microsoft.com/office/officeart/2008/layout/HalfCircleOrganizationChart"/>
    <dgm:cxn modelId="{9B6980A4-F120-FC44-A2F3-9458B98F673F}" type="presParOf" srcId="{9AAEBCDF-AD7E-0B4F-B2E7-3E358C63BF7C}" destId="{4B90C549-4387-AB4D-8F2B-AF6672D0C097}" srcOrd="0" destOrd="0" presId="urn:microsoft.com/office/officeart/2008/layout/HalfCircleOrganizationChart"/>
    <dgm:cxn modelId="{62AFE0C2-CFF2-6E40-9492-4E24AD6CAB56}" type="presParOf" srcId="{4B90C549-4387-AB4D-8F2B-AF6672D0C097}" destId="{4EC8A11F-45AD-6B42-BE54-E033632B31A7}" srcOrd="0" destOrd="0" presId="urn:microsoft.com/office/officeart/2008/layout/HalfCircleOrganizationChart"/>
    <dgm:cxn modelId="{54E9F9D6-B902-734A-938C-29447D23B5F6}" type="presParOf" srcId="{4B90C549-4387-AB4D-8F2B-AF6672D0C097}" destId="{4E82A6ED-634B-7845-B933-A1695A35010A}" srcOrd="1" destOrd="0" presId="urn:microsoft.com/office/officeart/2008/layout/HalfCircleOrganizationChart"/>
    <dgm:cxn modelId="{6C365A03-6E86-6D49-9651-E672EBC71F87}" type="presParOf" srcId="{4B90C549-4387-AB4D-8F2B-AF6672D0C097}" destId="{701D0E9B-8B93-6E4A-A40B-EF69FA6DB1C1}" srcOrd="2" destOrd="0" presId="urn:microsoft.com/office/officeart/2008/layout/HalfCircleOrganizationChart"/>
    <dgm:cxn modelId="{A842F141-7D69-AC41-BFCF-2F3AE68CAD6C}" type="presParOf" srcId="{4B90C549-4387-AB4D-8F2B-AF6672D0C097}" destId="{0C05B6D0-2BF7-FA44-83DC-D15C8E6546F3}" srcOrd="3" destOrd="0" presId="urn:microsoft.com/office/officeart/2008/layout/HalfCircleOrganizationChart"/>
    <dgm:cxn modelId="{1B80A216-9687-8341-B98B-D85F5E47ADC3}" type="presParOf" srcId="{9AAEBCDF-AD7E-0B4F-B2E7-3E358C63BF7C}" destId="{60196372-BE37-8F43-97B7-D6A6ECE98E60}" srcOrd="1" destOrd="0" presId="urn:microsoft.com/office/officeart/2008/layout/HalfCircleOrganizationChart"/>
    <dgm:cxn modelId="{0732FD7D-622C-8F4F-8DF0-87DAA3E87ACC}" type="presParOf" srcId="{9AAEBCDF-AD7E-0B4F-B2E7-3E358C63BF7C}" destId="{1D93209A-61A2-FD4D-B386-0BA2EE9B8ABA}" srcOrd="2" destOrd="0" presId="urn:microsoft.com/office/officeart/2008/layout/HalfCircleOrganizationChart"/>
    <dgm:cxn modelId="{A5FD526C-C94C-B746-8846-F9B2940DCB6C}" type="presParOf" srcId="{A6D6FE9E-BE85-DF44-A1BA-0F895CAAC7B0}" destId="{EA1D8862-B460-A940-9605-1469151F9CE4}" srcOrd="2" destOrd="0" presId="urn:microsoft.com/office/officeart/2008/layout/HalfCircleOrganizationChart"/>
    <dgm:cxn modelId="{B9314E3C-E557-4C47-B079-D637B22DBAD4}" type="presParOf" srcId="{A6D6FE9E-BE85-DF44-A1BA-0F895CAAC7B0}" destId="{EAFEC926-5832-6B4E-A08B-86520ED149AD}" srcOrd="3" destOrd="0" presId="urn:microsoft.com/office/officeart/2008/layout/HalfCircleOrganizationChart"/>
    <dgm:cxn modelId="{4104F3B6-9B28-C14B-A614-B7890BAB5C3F}" type="presParOf" srcId="{EAFEC926-5832-6B4E-A08B-86520ED149AD}" destId="{69D2AF84-6D4F-DA4C-A025-9F304A197DB2}" srcOrd="0" destOrd="0" presId="urn:microsoft.com/office/officeart/2008/layout/HalfCircleOrganizationChart"/>
    <dgm:cxn modelId="{3279795D-B915-1B49-8B5C-7A97E4A2380D}" type="presParOf" srcId="{69D2AF84-6D4F-DA4C-A025-9F304A197DB2}" destId="{26A89A82-A50B-C24F-B76B-0D5EE5614A78}" srcOrd="0" destOrd="0" presId="urn:microsoft.com/office/officeart/2008/layout/HalfCircleOrganizationChart"/>
    <dgm:cxn modelId="{ABB38931-A3DF-2747-9239-D095BE00A01F}" type="presParOf" srcId="{69D2AF84-6D4F-DA4C-A025-9F304A197DB2}" destId="{D2C35787-0396-C74E-8EEA-88B78E32668D}" srcOrd="1" destOrd="0" presId="urn:microsoft.com/office/officeart/2008/layout/HalfCircleOrganizationChart"/>
    <dgm:cxn modelId="{D1155575-D1B6-9D4F-990B-6897DDC6458A}" type="presParOf" srcId="{69D2AF84-6D4F-DA4C-A025-9F304A197DB2}" destId="{F5E4967A-CAB9-7B44-8172-3C5D38624217}" srcOrd="2" destOrd="0" presId="urn:microsoft.com/office/officeart/2008/layout/HalfCircleOrganizationChart"/>
    <dgm:cxn modelId="{31380FD7-FF41-F845-8BC6-0B70AE9043CE}" type="presParOf" srcId="{69D2AF84-6D4F-DA4C-A025-9F304A197DB2}" destId="{AF2C68ED-BAEB-BC45-BC97-3863C6FF8A9D}" srcOrd="3" destOrd="0" presId="urn:microsoft.com/office/officeart/2008/layout/HalfCircleOrganizationChart"/>
    <dgm:cxn modelId="{6D5CE2A2-E5F0-614C-AAF0-08E23B86803C}" type="presParOf" srcId="{EAFEC926-5832-6B4E-A08B-86520ED149AD}" destId="{8B9076DA-C06D-6C4C-9E54-785075BF9BAE}" srcOrd="1" destOrd="0" presId="urn:microsoft.com/office/officeart/2008/layout/HalfCircleOrganizationChart"/>
    <dgm:cxn modelId="{8F9D9786-1C19-3143-BDCF-81FFA1DC6F73}" type="presParOf" srcId="{EAFEC926-5832-6B4E-A08B-86520ED149AD}" destId="{3CB9CDB9-3565-8148-8404-784E1BD43B82}" srcOrd="2" destOrd="0" presId="urn:microsoft.com/office/officeart/2008/layout/HalfCircleOrganizationChart"/>
    <dgm:cxn modelId="{CC8FF62F-9CA4-4142-9470-9C6BA744E213}" type="presParOf" srcId="{A6D6FE9E-BE85-DF44-A1BA-0F895CAAC7B0}" destId="{99638BA3-570C-2E40-B50D-8BDF55154F41}" srcOrd="4" destOrd="0" presId="urn:microsoft.com/office/officeart/2008/layout/HalfCircleOrganizationChart"/>
    <dgm:cxn modelId="{51DD2A35-CBCE-9743-9213-9CF420400A3F}" type="presParOf" srcId="{A6D6FE9E-BE85-DF44-A1BA-0F895CAAC7B0}" destId="{AE6A832A-080E-CA4F-B03E-09CC4E8A6C3A}" srcOrd="5" destOrd="0" presId="urn:microsoft.com/office/officeart/2008/layout/HalfCircleOrganizationChart"/>
    <dgm:cxn modelId="{CD1C9583-4FED-3D46-BDC7-D02D7932A069}" type="presParOf" srcId="{AE6A832A-080E-CA4F-B03E-09CC4E8A6C3A}" destId="{5F23F765-A75A-2F40-8A66-738D8851E17F}" srcOrd="0" destOrd="0" presId="urn:microsoft.com/office/officeart/2008/layout/HalfCircleOrganizationChart"/>
    <dgm:cxn modelId="{7B525500-DFDB-FC42-AD95-31C51B106A3D}" type="presParOf" srcId="{5F23F765-A75A-2F40-8A66-738D8851E17F}" destId="{107EA549-D51F-8D44-9685-4322CA7337B7}" srcOrd="0" destOrd="0" presId="urn:microsoft.com/office/officeart/2008/layout/HalfCircleOrganizationChart"/>
    <dgm:cxn modelId="{1E6C3133-C882-6646-BC55-49B2DEC1360B}" type="presParOf" srcId="{5F23F765-A75A-2F40-8A66-738D8851E17F}" destId="{71A20237-9324-5444-A80F-B3EAF97601DD}" srcOrd="1" destOrd="0" presId="urn:microsoft.com/office/officeart/2008/layout/HalfCircleOrganizationChart"/>
    <dgm:cxn modelId="{C662258E-0236-9040-A7FA-2EB5013C2D35}" type="presParOf" srcId="{5F23F765-A75A-2F40-8A66-738D8851E17F}" destId="{04608CC6-D531-5E44-8707-9AE89C700612}" srcOrd="2" destOrd="0" presId="urn:microsoft.com/office/officeart/2008/layout/HalfCircleOrganizationChart"/>
    <dgm:cxn modelId="{65547468-04AD-6948-BE1E-271AA1758CE1}" type="presParOf" srcId="{5F23F765-A75A-2F40-8A66-738D8851E17F}" destId="{756852B3-963C-C643-A57A-B58A75634AB5}" srcOrd="3" destOrd="0" presId="urn:microsoft.com/office/officeart/2008/layout/HalfCircleOrganizationChart"/>
    <dgm:cxn modelId="{D3EDB46F-CE52-5D48-B738-A7A1561D0372}" type="presParOf" srcId="{AE6A832A-080E-CA4F-B03E-09CC4E8A6C3A}" destId="{EC4E81A2-C1E8-5641-931E-918A074DBDAF}" srcOrd="1" destOrd="0" presId="urn:microsoft.com/office/officeart/2008/layout/HalfCircleOrganizationChart"/>
    <dgm:cxn modelId="{76004D4E-9059-9D4B-B835-DDC93C3B4467}" type="presParOf" srcId="{AE6A832A-080E-CA4F-B03E-09CC4E8A6C3A}" destId="{6A2965DF-A136-8940-B626-61EF3F571962}" srcOrd="2" destOrd="0" presId="urn:microsoft.com/office/officeart/2008/layout/HalfCircleOrganizationChart"/>
    <dgm:cxn modelId="{5A06E912-461C-174D-A5B6-B6FBB8DF6FA2}" type="presParOf" srcId="{A6D6FE9E-BE85-DF44-A1BA-0F895CAAC7B0}" destId="{85AB1F14-006B-FB49-8295-504374CF5571}" srcOrd="6" destOrd="0" presId="urn:microsoft.com/office/officeart/2008/layout/HalfCircleOrganizationChart"/>
    <dgm:cxn modelId="{BEC61BC4-DE0E-6B47-B1C0-746C59BCB4CC}" type="presParOf" srcId="{A6D6FE9E-BE85-DF44-A1BA-0F895CAAC7B0}" destId="{E7A773C8-0011-AE43-9490-427B10315BFD}" srcOrd="7" destOrd="0" presId="urn:microsoft.com/office/officeart/2008/layout/HalfCircleOrganizationChart"/>
    <dgm:cxn modelId="{5EF1F035-1E52-3A4A-A586-AD66BD2A3857}" type="presParOf" srcId="{E7A773C8-0011-AE43-9490-427B10315BFD}" destId="{92833A41-74DB-6346-8EA5-3651F7A9D05D}" srcOrd="0" destOrd="0" presId="urn:microsoft.com/office/officeart/2008/layout/HalfCircleOrganizationChart"/>
    <dgm:cxn modelId="{CD44381E-3237-F145-B71F-16FAFDCA100A}" type="presParOf" srcId="{92833A41-74DB-6346-8EA5-3651F7A9D05D}" destId="{1D14BF8C-48FF-0947-9351-1F15A817BEA0}" srcOrd="0" destOrd="0" presId="urn:microsoft.com/office/officeart/2008/layout/HalfCircleOrganizationChart"/>
    <dgm:cxn modelId="{4884B66A-D896-7749-839D-69AD6583FA62}" type="presParOf" srcId="{92833A41-74DB-6346-8EA5-3651F7A9D05D}" destId="{95E8EBA3-3EE7-6A40-8545-E55581FEE35B}" srcOrd="1" destOrd="0" presId="urn:microsoft.com/office/officeart/2008/layout/HalfCircleOrganizationChart"/>
    <dgm:cxn modelId="{E43EB3FE-AFBB-5D46-B591-BBCF683EF316}" type="presParOf" srcId="{92833A41-74DB-6346-8EA5-3651F7A9D05D}" destId="{8CCC21F6-9CC8-1E4A-AE72-B2609C1D0136}" srcOrd="2" destOrd="0" presId="urn:microsoft.com/office/officeart/2008/layout/HalfCircleOrganizationChart"/>
    <dgm:cxn modelId="{CE2E7CC6-83FA-844D-B149-2C4192A2494C}" type="presParOf" srcId="{92833A41-74DB-6346-8EA5-3651F7A9D05D}" destId="{A2E26DFF-D5EA-984F-9491-B621E8A61844}" srcOrd="3" destOrd="0" presId="urn:microsoft.com/office/officeart/2008/layout/HalfCircleOrganizationChart"/>
    <dgm:cxn modelId="{8CF95FDF-0CE7-6741-AC53-5F2CAC55EB41}" type="presParOf" srcId="{E7A773C8-0011-AE43-9490-427B10315BFD}" destId="{8E4DABED-1770-1B4F-A18B-0F60143879AD}" srcOrd="1" destOrd="0" presId="urn:microsoft.com/office/officeart/2008/layout/HalfCircleOrganizationChart"/>
    <dgm:cxn modelId="{5A4E8953-A85E-E94B-B401-DDA9B7E2BF82}" type="presParOf" srcId="{E7A773C8-0011-AE43-9490-427B10315BFD}" destId="{2F7F776A-ECD7-AB4B-BC57-1D27C5FFB134}" srcOrd="2" destOrd="0" presId="urn:microsoft.com/office/officeart/2008/layout/HalfCircleOrganizationChart"/>
    <dgm:cxn modelId="{5A64F31D-7630-EA4B-9584-062BC1AC879A}" type="presParOf" srcId="{0B5E3B97-A172-2C4B-84FF-E75EA8EA36F9}" destId="{47F57ACA-9722-5B47-9A14-DA78BE6C50F8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30F28-66F3-1F4F-BCB8-A7C7C19C5C61}">
      <dsp:nvSpPr>
        <dsp:cNvPr id="0" name=""/>
        <dsp:cNvSpPr/>
      </dsp:nvSpPr>
      <dsp:spPr>
        <a:xfrm>
          <a:off x="3758201" y="2157577"/>
          <a:ext cx="3380196" cy="336462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400" kern="1200" noProof="0" dirty="0"/>
            <a:t>Réseau gazier</a:t>
          </a:r>
        </a:p>
      </dsp:txBody>
      <dsp:txXfrm>
        <a:off x="4253219" y="2650315"/>
        <a:ext cx="2390160" cy="2379151"/>
      </dsp:txXfrm>
    </dsp:sp>
    <dsp:sp modelId="{360866CB-6357-9F41-8678-3FD1B5FCD82E}">
      <dsp:nvSpPr>
        <dsp:cNvPr id="0" name=""/>
        <dsp:cNvSpPr/>
      </dsp:nvSpPr>
      <dsp:spPr>
        <a:xfrm>
          <a:off x="4031644" y="-134729"/>
          <a:ext cx="2833311" cy="2833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noProof="0" dirty="0"/>
            <a:t>Producteurs de gaz renouvelable</a:t>
          </a:r>
        </a:p>
      </dsp:txBody>
      <dsp:txXfrm>
        <a:off x="4446573" y="280200"/>
        <a:ext cx="2003453" cy="2003453"/>
      </dsp:txXfrm>
    </dsp:sp>
    <dsp:sp modelId="{7911B335-02B1-2343-B359-E73846E56005}">
      <dsp:nvSpPr>
        <dsp:cNvPr id="0" name=""/>
        <dsp:cNvSpPr/>
      </dsp:nvSpPr>
      <dsp:spPr>
        <a:xfrm>
          <a:off x="6246907" y="3702218"/>
          <a:ext cx="2833311" cy="2833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noProof="0" dirty="0"/>
            <a:t>Usages industriels</a:t>
          </a:r>
          <a:br>
            <a:rPr lang="fr-CA" sz="2700" kern="1200" noProof="0" dirty="0"/>
          </a:br>
          <a:r>
            <a:rPr lang="fr-CA" sz="2700" kern="1200" noProof="0" dirty="0"/>
            <a:t>+ transport</a:t>
          </a:r>
        </a:p>
      </dsp:txBody>
      <dsp:txXfrm>
        <a:off x="6661836" y="4117147"/>
        <a:ext cx="2003453" cy="2003453"/>
      </dsp:txXfrm>
    </dsp:sp>
    <dsp:sp modelId="{0F5F66CA-93ED-204E-B69E-75E39BE69738}">
      <dsp:nvSpPr>
        <dsp:cNvPr id="0" name=""/>
        <dsp:cNvSpPr/>
      </dsp:nvSpPr>
      <dsp:spPr>
        <a:xfrm>
          <a:off x="1816381" y="3702218"/>
          <a:ext cx="2833311" cy="283331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700" kern="1200" noProof="0" dirty="0"/>
            <a:t>Pointe Stockage Secours</a:t>
          </a:r>
        </a:p>
      </dsp:txBody>
      <dsp:txXfrm>
        <a:off x="2231310" y="4117147"/>
        <a:ext cx="2003453" cy="2003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B1F14-006B-FB49-8295-504374CF5571}">
      <dsp:nvSpPr>
        <dsp:cNvPr id="0" name=""/>
        <dsp:cNvSpPr/>
      </dsp:nvSpPr>
      <dsp:spPr>
        <a:xfrm>
          <a:off x="5524500" y="3178687"/>
          <a:ext cx="4326822" cy="500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312"/>
              </a:lnTo>
              <a:lnTo>
                <a:pt x="4326822" y="250312"/>
              </a:lnTo>
              <a:lnTo>
                <a:pt x="4326822" y="5006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38BA3-570C-2E40-B50D-8BDF55154F41}">
      <dsp:nvSpPr>
        <dsp:cNvPr id="0" name=""/>
        <dsp:cNvSpPr/>
      </dsp:nvSpPr>
      <dsp:spPr>
        <a:xfrm>
          <a:off x="5524500" y="3178687"/>
          <a:ext cx="1442274" cy="500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312"/>
              </a:lnTo>
              <a:lnTo>
                <a:pt x="1442274" y="250312"/>
              </a:lnTo>
              <a:lnTo>
                <a:pt x="1442274" y="5006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1D8862-B460-A940-9605-1469151F9CE4}">
      <dsp:nvSpPr>
        <dsp:cNvPr id="0" name=""/>
        <dsp:cNvSpPr/>
      </dsp:nvSpPr>
      <dsp:spPr>
        <a:xfrm>
          <a:off x="4082225" y="3178687"/>
          <a:ext cx="1442274" cy="500624"/>
        </a:xfrm>
        <a:custGeom>
          <a:avLst/>
          <a:gdLst/>
          <a:ahLst/>
          <a:cxnLst/>
          <a:rect l="0" t="0" r="0" b="0"/>
          <a:pathLst>
            <a:path>
              <a:moveTo>
                <a:pt x="1442274" y="0"/>
              </a:moveTo>
              <a:lnTo>
                <a:pt x="1442274" y="250312"/>
              </a:lnTo>
              <a:lnTo>
                <a:pt x="0" y="250312"/>
              </a:lnTo>
              <a:lnTo>
                <a:pt x="0" y="5006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9B0C0-973B-4648-B45F-498A3407C751}">
      <dsp:nvSpPr>
        <dsp:cNvPr id="0" name=""/>
        <dsp:cNvSpPr/>
      </dsp:nvSpPr>
      <dsp:spPr>
        <a:xfrm>
          <a:off x="1197677" y="3178687"/>
          <a:ext cx="4326822" cy="500624"/>
        </a:xfrm>
        <a:custGeom>
          <a:avLst/>
          <a:gdLst/>
          <a:ahLst/>
          <a:cxnLst/>
          <a:rect l="0" t="0" r="0" b="0"/>
          <a:pathLst>
            <a:path>
              <a:moveTo>
                <a:pt x="4326822" y="0"/>
              </a:moveTo>
              <a:lnTo>
                <a:pt x="4326822" y="250312"/>
              </a:lnTo>
              <a:lnTo>
                <a:pt x="0" y="250312"/>
              </a:lnTo>
              <a:lnTo>
                <a:pt x="0" y="50062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1BC5B3-6226-F34C-B6F1-14A6069947E9}">
      <dsp:nvSpPr>
        <dsp:cNvPr id="0" name=""/>
        <dsp:cNvSpPr/>
      </dsp:nvSpPr>
      <dsp:spPr>
        <a:xfrm>
          <a:off x="4928518" y="1986725"/>
          <a:ext cx="1191962" cy="119196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D1640D-C223-AB44-BF87-C39B85707665}">
      <dsp:nvSpPr>
        <dsp:cNvPr id="0" name=""/>
        <dsp:cNvSpPr/>
      </dsp:nvSpPr>
      <dsp:spPr>
        <a:xfrm>
          <a:off x="4928518" y="1986725"/>
          <a:ext cx="1191962" cy="119196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F2EFCD-D8B8-D643-B986-2D51D6181A0D}">
      <dsp:nvSpPr>
        <dsp:cNvPr id="0" name=""/>
        <dsp:cNvSpPr/>
      </dsp:nvSpPr>
      <dsp:spPr>
        <a:xfrm>
          <a:off x="4332537" y="2201279"/>
          <a:ext cx="2383924" cy="7628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noProof="0" dirty="0">
              <a:solidFill>
                <a:schemeClr val="tx1"/>
              </a:solidFill>
            </a:rPr>
            <a:t>Prix du gaz ↑ </a:t>
          </a:r>
        </a:p>
      </dsp:txBody>
      <dsp:txXfrm>
        <a:off x="4332537" y="2201279"/>
        <a:ext cx="2383924" cy="762855"/>
      </dsp:txXfrm>
    </dsp:sp>
    <dsp:sp modelId="{4E82A6ED-634B-7845-B933-A1695A35010A}">
      <dsp:nvSpPr>
        <dsp:cNvPr id="0" name=""/>
        <dsp:cNvSpPr/>
      </dsp:nvSpPr>
      <dsp:spPr>
        <a:xfrm>
          <a:off x="601696" y="3679312"/>
          <a:ext cx="1191962" cy="119196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1D0E9B-8B93-6E4A-A40B-EF69FA6DB1C1}">
      <dsp:nvSpPr>
        <dsp:cNvPr id="0" name=""/>
        <dsp:cNvSpPr/>
      </dsp:nvSpPr>
      <dsp:spPr>
        <a:xfrm>
          <a:off x="601696" y="3679312"/>
          <a:ext cx="1191962" cy="119196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8A11F-45AD-6B42-BE54-E033632B31A7}">
      <dsp:nvSpPr>
        <dsp:cNvPr id="0" name=""/>
        <dsp:cNvSpPr/>
      </dsp:nvSpPr>
      <dsp:spPr>
        <a:xfrm>
          <a:off x="5715" y="3893865"/>
          <a:ext cx="2383924" cy="7628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noProof="0" dirty="0">
              <a:solidFill>
                <a:schemeClr val="tx1"/>
              </a:solidFill>
            </a:rPr>
            <a:t>Gagner en efficacité </a:t>
          </a:r>
        </a:p>
      </dsp:txBody>
      <dsp:txXfrm>
        <a:off x="5715" y="3893865"/>
        <a:ext cx="2383924" cy="762855"/>
      </dsp:txXfrm>
    </dsp:sp>
    <dsp:sp modelId="{D2C35787-0396-C74E-8EEA-88B78E32668D}">
      <dsp:nvSpPr>
        <dsp:cNvPr id="0" name=""/>
        <dsp:cNvSpPr/>
      </dsp:nvSpPr>
      <dsp:spPr>
        <a:xfrm>
          <a:off x="3486244" y="3679312"/>
          <a:ext cx="1191962" cy="119196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4967A-CAB9-7B44-8172-3C5D38624217}">
      <dsp:nvSpPr>
        <dsp:cNvPr id="0" name=""/>
        <dsp:cNvSpPr/>
      </dsp:nvSpPr>
      <dsp:spPr>
        <a:xfrm>
          <a:off x="3486244" y="3679312"/>
          <a:ext cx="1191962" cy="119196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89A82-A50B-C24F-B76B-0D5EE5614A78}">
      <dsp:nvSpPr>
        <dsp:cNvPr id="0" name=""/>
        <dsp:cNvSpPr/>
      </dsp:nvSpPr>
      <dsp:spPr>
        <a:xfrm>
          <a:off x="2890263" y="3893865"/>
          <a:ext cx="2383924" cy="7628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noProof="0" dirty="0">
              <a:solidFill>
                <a:schemeClr val="tx1"/>
              </a:solidFill>
            </a:rPr>
            <a:t>Réduire la production </a:t>
          </a:r>
        </a:p>
      </dsp:txBody>
      <dsp:txXfrm>
        <a:off x="2890263" y="3893865"/>
        <a:ext cx="2383924" cy="762855"/>
      </dsp:txXfrm>
    </dsp:sp>
    <dsp:sp modelId="{71A20237-9324-5444-A80F-B3EAF97601DD}">
      <dsp:nvSpPr>
        <dsp:cNvPr id="0" name=""/>
        <dsp:cNvSpPr/>
      </dsp:nvSpPr>
      <dsp:spPr>
        <a:xfrm>
          <a:off x="6370793" y="3679312"/>
          <a:ext cx="1191962" cy="119196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608CC6-D531-5E44-8707-9AE89C700612}">
      <dsp:nvSpPr>
        <dsp:cNvPr id="0" name=""/>
        <dsp:cNvSpPr/>
      </dsp:nvSpPr>
      <dsp:spPr>
        <a:xfrm>
          <a:off x="6370793" y="3679312"/>
          <a:ext cx="1191962" cy="119196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EA549-D51F-8D44-9685-4322CA7337B7}">
      <dsp:nvSpPr>
        <dsp:cNvPr id="0" name=""/>
        <dsp:cNvSpPr/>
      </dsp:nvSpPr>
      <dsp:spPr>
        <a:xfrm>
          <a:off x="5774812" y="3893865"/>
          <a:ext cx="2383924" cy="7628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noProof="0" dirty="0">
              <a:solidFill>
                <a:schemeClr val="tx1"/>
              </a:solidFill>
            </a:rPr>
            <a:t>Passer à l’électricité</a:t>
          </a:r>
        </a:p>
      </dsp:txBody>
      <dsp:txXfrm>
        <a:off x="5774812" y="3893865"/>
        <a:ext cx="2383924" cy="762855"/>
      </dsp:txXfrm>
    </dsp:sp>
    <dsp:sp modelId="{95E8EBA3-3EE7-6A40-8545-E55581FEE35B}">
      <dsp:nvSpPr>
        <dsp:cNvPr id="0" name=""/>
        <dsp:cNvSpPr/>
      </dsp:nvSpPr>
      <dsp:spPr>
        <a:xfrm>
          <a:off x="9255341" y="3679312"/>
          <a:ext cx="1191962" cy="1191962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CC21F6-9CC8-1E4A-AE72-B2609C1D0136}">
      <dsp:nvSpPr>
        <dsp:cNvPr id="0" name=""/>
        <dsp:cNvSpPr/>
      </dsp:nvSpPr>
      <dsp:spPr>
        <a:xfrm>
          <a:off x="9255341" y="3679312"/>
          <a:ext cx="1191962" cy="1191962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4BF8C-48FF-0947-9351-1F15A817BEA0}">
      <dsp:nvSpPr>
        <dsp:cNvPr id="0" name=""/>
        <dsp:cNvSpPr/>
      </dsp:nvSpPr>
      <dsp:spPr>
        <a:xfrm>
          <a:off x="8659360" y="3893865"/>
          <a:ext cx="2383924" cy="76285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600" kern="1200" noProof="0" dirty="0">
              <a:solidFill>
                <a:schemeClr val="tx1"/>
              </a:solidFill>
            </a:rPr>
            <a:t>Délocaliser</a:t>
          </a:r>
        </a:p>
      </dsp:txBody>
      <dsp:txXfrm>
        <a:off x="8659360" y="3893865"/>
        <a:ext cx="2383924" cy="762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19A98-EDAB-A944-84D1-9D4041F3A19A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63584" y="22123"/>
            <a:ext cx="3930832" cy="221109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6200" y="2255339"/>
            <a:ext cx="6705600" cy="67362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6B71E-FC55-F24C-86D6-79B9037EC4BF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4832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Source de la photo: </a:t>
            </a:r>
            <a:r>
              <a:rPr lang="fr-CA" dirty="0" err="1"/>
              <a:t>Tout.tv</a:t>
            </a:r>
            <a:r>
              <a:rPr lang="fr-CA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82398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630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41006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24795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7684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1518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46470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7672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86315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DE54-1C23-210E-E646-954A56038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2D6C2-65B2-14E2-53C3-26C08DE2D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63675" y="22225"/>
            <a:ext cx="3930650" cy="22113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BD8D80-2113-79B2-F5B7-724CE7BDA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Source de la photo: </a:t>
            </a:r>
            <a:r>
              <a:rPr lang="fr-CA" dirty="0" err="1"/>
              <a:t>Tout.tv</a:t>
            </a:r>
            <a:r>
              <a:rPr lang="fr-CA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1B701-2245-53B9-85FB-735D7159D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6B71E-FC55-F24C-86D6-79B9037EC4BF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8141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881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8153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3894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013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853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5910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508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7827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260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779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355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DC0DCF6C-56A4-9847-839F-B2CD73C3EF34}" type="datetimeFigureOut">
              <a:rPr lang="fr-CA" smtClean="0"/>
              <a:t>2026-10-15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1E000AB-78B6-9645-9953-C18CCD6D3684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0757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benoit@marcoux.ca" TargetMode="Externa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D0203-6B3B-88EC-7260-91D36B90C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913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4F40C8-0782-925C-01DB-9D8C790A9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2852381"/>
            <a:ext cx="4114800" cy="1262419"/>
          </a:xfrm>
        </p:spPr>
        <p:txBody>
          <a:bodyPr>
            <a:normAutofit/>
          </a:bodyPr>
          <a:lstStyle/>
          <a:p>
            <a:pPr algn="l"/>
            <a:r>
              <a:rPr lang="fr-CA" sz="3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 gaz renouvelable, qu’ossa donne?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580A2-1434-C729-3C04-9BE5F7B30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" y="5385084"/>
            <a:ext cx="3815604" cy="1262419"/>
          </a:xfrm>
        </p:spPr>
        <p:txBody>
          <a:bodyPr anchor="b" anchorCtr="0">
            <a:normAutofit lnSpcReduction="10000"/>
          </a:bodyPr>
          <a:lstStyle/>
          <a:p>
            <a:pPr algn="l"/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Régie de l’énergie</a:t>
            </a:r>
            <a:b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R-4353-2026</a:t>
            </a:r>
          </a:p>
          <a:p>
            <a:pPr algn="l"/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Benoit Marcoux</a:t>
            </a:r>
            <a:b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  <a:hlinkClick r:id="rId5"/>
              </a:rPr>
              <a:t>benoit@marcoux.ca</a:t>
            </a:r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| 514-953-7469</a:t>
            </a:r>
            <a:b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1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 octobre 2026</a:t>
            </a:r>
          </a:p>
        </p:txBody>
      </p:sp>
    </p:spTree>
    <p:extLst>
      <p:ext uri="{BB962C8B-B14F-4D97-AF65-F5344CB8AC3E}">
        <p14:creationId xmlns:p14="http://schemas.microsoft.com/office/powerpoint/2010/main" val="3052710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57445E-BEF4-C163-F291-BC11B11D4F8E}"/>
              </a:ext>
            </a:extLst>
          </p:cNvPr>
          <p:cNvSpPr/>
          <p:nvPr/>
        </p:nvSpPr>
        <p:spPr>
          <a:xfrm>
            <a:off x="3352800" y="4419600"/>
            <a:ext cx="6248400" cy="6096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noProof="0" dirty="0">
                <a:solidFill>
                  <a:schemeClr val="bg1"/>
                </a:solidFill>
              </a:rPr>
              <a:t>Valoriser les déchets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2CEF4D-5DFB-C675-714A-51D917513F64}"/>
              </a:ext>
            </a:extLst>
          </p:cNvPr>
          <p:cNvSpPr/>
          <p:nvPr/>
        </p:nvSpPr>
        <p:spPr>
          <a:xfrm>
            <a:off x="2971800" y="3594538"/>
            <a:ext cx="6248400" cy="6096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noProof="0" dirty="0">
                <a:solidFill>
                  <a:schemeClr val="bg1"/>
                </a:solidFill>
              </a:rPr>
              <a:t>Réduire le méthane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8A17892-4EB3-006C-DBFD-5C8E9F23AA3E}"/>
              </a:ext>
            </a:extLst>
          </p:cNvPr>
          <p:cNvSpPr/>
          <p:nvPr/>
        </p:nvSpPr>
        <p:spPr>
          <a:xfrm>
            <a:off x="3581400" y="2756338"/>
            <a:ext cx="6248400" cy="6096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noProof="0" dirty="0">
                <a:solidFill>
                  <a:schemeClr val="bg1"/>
                </a:solidFill>
              </a:rPr>
              <a:t>Développer une filière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E1705B3-C816-0E5C-2CD0-EFCCBCEB2ACA}"/>
              </a:ext>
            </a:extLst>
          </p:cNvPr>
          <p:cNvSpPr/>
          <p:nvPr/>
        </p:nvSpPr>
        <p:spPr>
          <a:xfrm>
            <a:off x="3276600" y="1918138"/>
            <a:ext cx="6248400" cy="6096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noProof="0" dirty="0">
                <a:solidFill>
                  <a:schemeClr val="bg1"/>
                </a:solidFill>
              </a:rPr>
              <a:t>Verdir le réseau </a:t>
            </a:r>
          </a:p>
        </p:txBody>
      </p:sp>
    </p:spTree>
    <p:extLst>
      <p:ext uri="{BB962C8B-B14F-4D97-AF65-F5344CB8AC3E}">
        <p14:creationId xmlns:p14="http://schemas.microsoft.com/office/powerpoint/2010/main" val="177334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F0ABAF0-E6B5-AA1C-0B71-17F7E2F07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83538"/>
              </p:ext>
            </p:extLst>
          </p:nvPr>
        </p:nvGraphicFramePr>
        <p:xfrm>
          <a:off x="647700" y="228600"/>
          <a:ext cx="108966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239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C037031-B3C8-3460-F481-29FEC535C4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3964639"/>
              </p:ext>
            </p:extLst>
          </p:nvPr>
        </p:nvGraphicFramePr>
        <p:xfrm>
          <a:off x="571500" y="0"/>
          <a:ext cx="11049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280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1EB8EE-E6BF-8063-1C5A-2B97B0D9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CA" sz="6000" i="1" dirty="0"/>
              <a:t>Prix </a:t>
            </a:r>
            <a:r>
              <a:rPr lang="fr-CA" sz="6000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gaz renouvelable </a:t>
            </a:r>
            <a:r>
              <a:rPr lang="fr-CA" sz="6000" i="1" dirty="0"/>
              <a:t>/ </a:t>
            </a:r>
            <a:r>
              <a:rPr lang="fr-CA" sz="6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gaz fossile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419C14-885B-BB92-03CB-D777DB17B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r-CA" sz="7200" dirty="0"/>
          </a:p>
          <a:p>
            <a:pPr marL="0" indent="0" algn="ctr">
              <a:buNone/>
            </a:pPr>
            <a:r>
              <a:rPr lang="fr-CA" sz="7200" dirty="0"/>
              <a:t>Europe ≈ 1,5–2×</a:t>
            </a:r>
          </a:p>
          <a:p>
            <a:pPr marL="0" indent="0" algn="ctr">
              <a:buNone/>
            </a:pPr>
            <a:endParaRPr lang="fr-CA" sz="7200" dirty="0"/>
          </a:p>
          <a:p>
            <a:pPr marL="0" indent="0" algn="ctr">
              <a:buNone/>
            </a:pPr>
            <a:r>
              <a:rPr lang="fr-CA" sz="7200" dirty="0"/>
              <a:t>Québec ≈ 5× </a:t>
            </a:r>
          </a:p>
        </p:txBody>
      </p:sp>
    </p:spTree>
    <p:extLst>
      <p:ext uri="{BB962C8B-B14F-4D97-AF65-F5344CB8AC3E}">
        <p14:creationId xmlns:p14="http://schemas.microsoft.com/office/powerpoint/2010/main" val="21578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665AC-F237-868B-ECE6-72DA3091C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1600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fr-CA" sz="4400" dirty="0"/>
              <a:t>Quelle production voulons-nous développer?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fr-CA" sz="4400" dirty="0"/>
              <a:t>Qui consommera du gaz renouvelable?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fr-CA" sz="4400" dirty="0"/>
              <a:t>Quels bénéfices justifieraient notre soutien?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4582D-1D22-A613-93A3-B5B982CB7D80}"/>
              </a:ext>
            </a:extLst>
          </p:cNvPr>
          <p:cNvSpPr txBox="1"/>
          <p:nvPr/>
        </p:nvSpPr>
        <p:spPr>
          <a:xfrm rot="1236803">
            <a:off x="10388151" y="208820"/>
            <a:ext cx="152488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1500" dirty="0">
                <a:effectLst/>
                <a:latin typeface="Apple Color Emoji" pitchFamily="2" charset="0"/>
              </a:rPr>
              <a:t>⚜️</a:t>
            </a:r>
          </a:p>
        </p:txBody>
      </p:sp>
    </p:spTree>
    <p:extLst>
      <p:ext uri="{BB962C8B-B14F-4D97-AF65-F5344CB8AC3E}">
        <p14:creationId xmlns:p14="http://schemas.microsoft.com/office/powerpoint/2010/main" val="426164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-up of several stacks of coins&#10;&#10;AI-generated content may be incorrect.">
            <a:extLst>
              <a:ext uri="{FF2B5EF4-FFF2-40B4-BE49-F238E27FC236}">
                <a16:creationId xmlns:a16="http://schemas.microsoft.com/office/drawing/2014/main" id="{EEC0DED4-5846-06C3-248B-DEE3651FE3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000"/>
          <a:stretch>
            <a:fillRect/>
          </a:stretch>
        </p:blipFill>
        <p:spPr>
          <a:xfrm>
            <a:off x="20" y="10"/>
            <a:ext cx="12191979" cy="5486390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B0E8D7-01A6-9B56-B8DA-C4AB3590D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46071"/>
            <a:ext cx="12039600" cy="852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CA" dirty="0"/>
              <a:t>Répartir les surcoûts de la transition</a:t>
            </a:r>
            <a:r>
              <a:rPr lang="en-CA" sz="360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5026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>
            <a:extLst>
              <a:ext uri="{FF2B5EF4-FFF2-40B4-BE49-F238E27FC236}">
                <a16:creationId xmlns:a16="http://schemas.microsoft.com/office/drawing/2014/main" id="{4D80B42F-D830-F3F2-B341-57190A5A6126}"/>
              </a:ext>
            </a:extLst>
          </p:cNvPr>
          <p:cNvSpPr/>
          <p:nvPr/>
        </p:nvSpPr>
        <p:spPr>
          <a:xfrm>
            <a:off x="1905000" y="609600"/>
            <a:ext cx="8077200" cy="1676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000" dirty="0"/>
              <a:t>Équipements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8E886841-673C-6640-951B-BF4BB9DDB006}"/>
              </a:ext>
            </a:extLst>
          </p:cNvPr>
          <p:cNvSpPr/>
          <p:nvPr/>
        </p:nvSpPr>
        <p:spPr>
          <a:xfrm>
            <a:off x="1896140" y="2438400"/>
            <a:ext cx="8077200" cy="1676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000" dirty="0"/>
              <a:t>Énergie et réseaux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236780F-706F-0D4B-68B8-C5CE3B90F988}"/>
              </a:ext>
            </a:extLst>
          </p:cNvPr>
          <p:cNvSpPr/>
          <p:nvPr/>
        </p:nvSpPr>
        <p:spPr>
          <a:xfrm>
            <a:off x="1896140" y="4260112"/>
            <a:ext cx="8077200" cy="1676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000" dirty="0"/>
              <a:t>Règles</a:t>
            </a:r>
          </a:p>
        </p:txBody>
      </p:sp>
    </p:spTree>
    <p:extLst>
      <p:ext uri="{BB962C8B-B14F-4D97-AF65-F5344CB8AC3E}">
        <p14:creationId xmlns:p14="http://schemas.microsoft.com/office/powerpoint/2010/main" val="199524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Binoculars reflecting a sunset and laying on table by the sea">
            <a:extLst>
              <a:ext uri="{FF2B5EF4-FFF2-40B4-BE49-F238E27FC236}">
                <a16:creationId xmlns:a16="http://schemas.microsoft.com/office/drawing/2014/main" id="{B2C5F542-55EE-2419-62A9-90A1562485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7098" b="863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FE4D38-65C0-C45C-59D3-9A1EB0287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10515600" cy="1295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dirty="0" err="1">
                <a:solidFill>
                  <a:srgbClr val="FFFFFF"/>
                </a:solidFill>
              </a:rPr>
              <a:t>Prévisibilité</a:t>
            </a:r>
            <a:endParaRPr lang="en-US" sz="7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20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CF75B4-97AB-40BA-E550-DE1F691F5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599" y="228601"/>
            <a:ext cx="7980581" cy="1396052"/>
          </a:xfrm>
        </p:spPr>
        <p:txBody>
          <a:bodyPr>
            <a:normAutofit/>
          </a:bodyPr>
          <a:lstStyle/>
          <a:p>
            <a:r>
              <a:rPr lang="fr-CA" sz="4000" dirty="0">
                <a:solidFill>
                  <a:schemeClr val="tx2"/>
                </a:solidFill>
              </a:rPr>
              <a:t>Des décision concrètes </a:t>
            </a:r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63AD8946-F0A3-1307-9E24-2E7D7E7B3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7AA5A-2149-272C-A304-5694F0A4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2421682"/>
            <a:ext cx="7980581" cy="3639289"/>
          </a:xfrm>
        </p:spPr>
        <p:txBody>
          <a:bodyPr anchor="ctr">
            <a:normAutofit/>
          </a:bodyPr>
          <a:lstStyle/>
          <a:p>
            <a:pPr lvl="0"/>
            <a:r>
              <a:rPr lang="fr-CA" sz="3200" dirty="0">
                <a:solidFill>
                  <a:schemeClr val="tx2"/>
                </a:solidFill>
              </a:rPr>
              <a:t>Conditions des nouveaux engagements</a:t>
            </a:r>
            <a:endParaRPr lang="en-CA" sz="3200" dirty="0">
              <a:solidFill>
                <a:schemeClr val="tx2"/>
              </a:solidFill>
            </a:endParaRPr>
          </a:p>
          <a:p>
            <a:pPr lvl="0"/>
            <a:r>
              <a:rPr lang="fr-CA" sz="3200" dirty="0">
                <a:solidFill>
                  <a:schemeClr val="tx2"/>
                </a:solidFill>
              </a:rPr>
              <a:t>Soutien à la production québécoise </a:t>
            </a:r>
            <a:endParaRPr lang="en-CA" sz="3200" dirty="0">
              <a:solidFill>
                <a:schemeClr val="tx2"/>
              </a:solidFill>
            </a:endParaRPr>
          </a:p>
          <a:p>
            <a:pPr lvl="0"/>
            <a:r>
              <a:rPr lang="fr-CA" sz="3200" dirty="0">
                <a:solidFill>
                  <a:schemeClr val="tx2"/>
                </a:solidFill>
              </a:rPr>
              <a:t>Responsabilité de coordonner la transition</a:t>
            </a:r>
            <a:endParaRPr lang="en-CA" sz="3200" dirty="0">
              <a:solidFill>
                <a:schemeClr val="tx2"/>
              </a:solidFill>
            </a:endParaRPr>
          </a:p>
          <a:p>
            <a:endParaRPr lang="fr-CA" sz="3200" dirty="0">
              <a:solidFill>
                <a:schemeClr val="tx2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0692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1EC9F-2BAC-14CF-BFED-9D50B816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169122-6C10-B33B-3394-91026695D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913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166AF-8E2B-F50A-418C-9A13C4C02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6" y="210489"/>
            <a:ext cx="4805363" cy="1262419"/>
          </a:xfrm>
        </p:spPr>
        <p:txBody>
          <a:bodyPr>
            <a:normAutofit fontScale="90000"/>
          </a:bodyPr>
          <a:lstStyle/>
          <a:p>
            <a:pPr algn="l"/>
            <a:r>
              <a:rPr lang="fr-CA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Alors, l</a:t>
            </a:r>
            <a:r>
              <a:rPr lang="fr-CA" sz="36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 gaz renouvelable, qu’ossa donne?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868CB9-D995-09F7-526F-AA93B4804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6" y="1683404"/>
            <a:ext cx="4114799" cy="4964100"/>
          </a:xfrm>
        </p:spPr>
        <p:txBody>
          <a:bodyPr anchor="t" anchorCtr="0">
            <a:normAutofit/>
          </a:bodyPr>
          <a:lstStyle/>
          <a:p>
            <a:pPr algn="l">
              <a:lnSpc>
                <a:spcPct val="200000"/>
              </a:lnSpc>
            </a:pPr>
            <a:r>
              <a:rPr lang="fr-CA" sz="2800" dirty="0"/>
              <a:t>Réduire les émissions. </a:t>
            </a:r>
            <a:br>
              <a:rPr lang="fr-CA" sz="2800" dirty="0"/>
            </a:br>
            <a:r>
              <a:rPr lang="fr-CA" sz="2800" dirty="0"/>
              <a:t>Avoir des projets solides. Continuer à produire ici.</a:t>
            </a:r>
            <a:r>
              <a:rPr lang="en-CA" sz="1800" dirty="0"/>
              <a:t> </a:t>
            </a:r>
            <a:endParaRPr lang="fr-CA" sz="18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59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de projet" ma:contentTypeID="0x010100F6681E3BDF397F418586AC591ADC81BB00D1DA235C7CC4DE4D831146A88CC7B589" ma:contentTypeVersion="0" ma:contentTypeDescription="" ma:contentTypeScope="" ma:versionID="c9b2a2e11993c1806badbed5e2ea6458">
  <xsd:schema xmlns:xsd="http://www.w3.org/2001/XMLSchema" xmlns:xs="http://www.w3.org/2001/XMLSchema" xmlns:p="http://schemas.microsoft.com/office/2006/metadata/properties" xmlns:ns2="a091097b-8ae3-4832-a2b2-51f9a78aeacd" xmlns:ns3="a84ed267-86d5-4fa1-a3cb-2fed497fe84f" targetNamespace="http://schemas.microsoft.com/office/2006/metadata/properties" ma:root="true" ma:fieldsID="4d57903a6b7f7cfc597c8fc73a28f6ef" ns2:_="" ns3:_="">
    <xsd:import namespace="a091097b-8ae3-4832-a2b2-51f9a78aeacd"/>
    <xsd:import namespace="a84ed267-86d5-4fa1-a3cb-2fed497fe84f"/>
    <xsd:element name="properties">
      <xsd:complexType>
        <xsd:sequence>
          <xsd:element name="documentManagement">
            <xsd:complexType>
              <xsd:all>
                <xsd:element ref="ns2:Projet"/>
                <xsd:element ref="ns2:Provenance" minOccurs="0"/>
                <xsd:element ref="ns2:Déposant"/>
                <xsd:element ref="ns2:Catégorie_x0020_de_x0020_document" minOccurs="0"/>
                <xsd:element ref="ns2:Sous-catégorie" minOccurs="0"/>
                <xsd:element ref="ns2:Phase"/>
                <xsd:element ref="ns2:Précision_x0020_de_x0020_document" minOccurs="0"/>
                <xsd:element ref="ns2:Sujet" minOccurs="0"/>
                <xsd:element ref="ns2:Cote_x0020_de_x0020_déposant" minOccurs="0"/>
                <xsd:element ref="ns2:Accés_x0020_restreint" minOccurs="0"/>
                <xsd:element ref="ns2:Cote_x0020_de_x0020_piéce" minOccurs="0"/>
                <xsd:element ref="ns2:Inscrit_x0020_au_x0020_plumitif" minOccurs="0"/>
                <xsd:element ref="ns2:Numéro_x0020_plumitif" minOccurs="0"/>
                <xsd:element ref="ns2:Diffusable_x0020_sur_x0020_le_x0020_Web" minOccurs="0"/>
                <xsd:element ref="ns2:Ne_x0020_pas_x0020_envoyer_x0020_d_x0027_alerte" minOccurs="0"/>
                <xsd:element ref="ns2:Confidentiel"/>
                <xsd:element ref="ns2:Date_x0020_de_x0020_confidentialité_x0020_relevée" minOccurs="0"/>
                <xsd:element ref="ns2:Copie_x0020_papier_x0020_reçue" minOccurs="0"/>
                <xsd:element ref="ns2:Date_x0020_de_x0020_réception_x0020_copie_x0020_papier" minOccurs="0"/>
                <xsd:element ref="ns3:_dlc_DocId" minOccurs="0"/>
                <xsd:element ref="ns3:_dlc_DocIdUrl" minOccurs="0"/>
                <xsd:element ref="ns3:_dlc_DocIdPersistId" minOccurs="0"/>
                <xsd:element ref="ns2:Hidden_UploadedBy" minOccurs="0"/>
                <xsd:element ref="ns2:Hidden_UploadedAt" minOccurs="0"/>
                <xsd:element ref="ns2:Hidden_ApprovedBy" minOccurs="0"/>
                <xsd:element ref="ns2:Hidden_ApprovedAt" minOccurs="0"/>
                <xsd:element ref="ns2:Statu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1097b-8ae3-4832-a2b2-51f9a78aeacd" elementFormDefault="qualified">
    <xsd:import namespace="http://schemas.microsoft.com/office/2006/documentManagement/types"/>
    <xsd:import namespace="http://schemas.microsoft.com/office/infopath/2007/PartnerControls"/>
    <xsd:element name="Projet" ma:index="1" ma:displayName="Projet" ma:list="{CE87CB4F-F3B1-42AD-9CE0-0125D6B4080B}" ma:internalName="Projet" ma:readOnly="false" ma:showField="Num_x00e9_ro_x0020_du_x0020_proj" ma:web="{76ddd5ea-d475-414e-8091-4675c7a4bd1a}">
      <xsd:simpleType>
        <xsd:restriction base="dms:Lookup"/>
      </xsd:simpleType>
    </xsd:element>
    <xsd:element name="Provenance" ma:index="2" nillable="true" ma:displayName="Provenance" ma:list="{3A1A4597-1672-4F84-9DE7-FBA0AEBF9CE3}" ma:internalName="Provenance" ma:showField="Title" ma:web="{76ddd5ea-d475-414e-8091-4675c7a4bd1a}">
      <xsd:simpleType>
        <xsd:restriction base="dms:Lookup"/>
      </xsd:simpleType>
    </xsd:element>
    <xsd:element name="Déposant" ma:index="3" ma:displayName="Déposant" ma:list="{A2D4550E-DC70-4FE1-8010-4C446E5D8D2C}" ma:internalName="D_x00e9_posant" ma:showField="Code" ma:web="{76ddd5ea-d475-414e-8091-4675c7a4bd1a}">
      <xsd:simpleType>
        <xsd:restriction base="dms:Lookup"/>
      </xsd:simpleType>
    </xsd:element>
    <xsd:element name="Catégorie_x0020_de_x0020_document" ma:index="4" nillable="true" ma:displayName="Catégorie de document" ma:list="{F7545102-6201-4483-9929-E858F36BE31E}" ma:internalName="Cat_x00e9_gorie_x0020_de_x0020_document" ma:showField="Title" ma:web="{76ddd5ea-d475-414e-8091-4675c7a4bd1a}">
      <xsd:simpleType>
        <xsd:restriction base="dms:Lookup"/>
      </xsd:simpleType>
    </xsd:element>
    <xsd:element name="Sous-catégorie" ma:index="5" nillable="true" ma:displayName="Sous-catégorie" ma:list="{8F61632E-9A95-48F5-95F9-D05D88255F44}" ma:internalName="Sous_x002d_cat_x00e9_gorie" ma:showField="Title" ma:web="{76ddd5ea-d475-414e-8091-4675c7a4bd1a}">
      <xsd:simpleType>
        <xsd:restriction base="dms:Lookup"/>
      </xsd:simpleType>
    </xsd:element>
    <xsd:element name="Phase" ma:index="6" ma:displayName="Phase" ma:list="{1721197D-7382-4457-968B-EC653058772A}" ma:internalName="Phase" ma:showField="Title" ma:web="{76ddd5ea-d475-414e-8091-4675c7a4bd1a}">
      <xsd:simpleType>
        <xsd:restriction base="dms:Lookup"/>
      </xsd:simpleType>
    </xsd:element>
    <xsd:element name="Précision_x0020_de_x0020_document" ma:index="7" nillable="true" ma:displayName="Précisions de document" ma:hidden="true" ma:list="{CD8F73AF-CF7D-4F56-B7C5-E37D10A86459}" ma:internalName="Pr_x00e9_cision_x0020_de_x0020_document" ma:readOnly="false" ma:showField="Title" ma:web="{76ddd5ea-d475-414e-8091-4675c7a4bd1a}">
      <xsd:simpleType>
        <xsd:restriction base="dms:Lookup"/>
      </xsd:simpleType>
    </xsd:element>
    <xsd:element name="Sujet" ma:index="8" nillable="true" ma:displayName="Sujet" ma:internalName="Sujet">
      <xsd:simpleType>
        <xsd:restriction base="dms:Note">
          <xsd:maxLength value="255"/>
        </xsd:restriction>
      </xsd:simpleType>
    </xsd:element>
    <xsd:element name="Cote_x0020_de_x0020_déposant" ma:index="9" nillable="true" ma:displayName="Cote déposant" ma:internalName="Cote_x0020_de_x0020_d_x00e9_posant">
      <xsd:simpleType>
        <xsd:restriction base="dms:Text">
          <xsd:maxLength value="255"/>
        </xsd:restriction>
      </xsd:simpleType>
    </xsd:element>
    <xsd:element name="Accés_x0020_restreint" ma:index="10" nillable="true" ma:displayName="Accès restreint" ma:default="0" ma:internalName="Acc_x00e9_s_x0020_restreint">
      <xsd:simpleType>
        <xsd:restriction base="dms:Boolean"/>
      </xsd:simpleType>
    </xsd:element>
    <xsd:element name="Cote_x0020_de_x0020_piéce" ma:index="11" nillable="true" ma:displayName="Cote de pièce" ma:internalName="Cote_x0020_de_x0020_pi_x00e9_ce">
      <xsd:simpleType>
        <xsd:restriction base="dms:Text">
          <xsd:maxLength value="255"/>
        </xsd:restriction>
      </xsd:simpleType>
    </xsd:element>
    <xsd:element name="Inscrit_x0020_au_x0020_plumitif" ma:index="12" nillable="true" ma:displayName="Inscrit au plumitif" ma:default="1" ma:internalName="Inscrit_x0020_au_x0020_plumitif">
      <xsd:simpleType>
        <xsd:restriction base="dms:Boolean"/>
      </xsd:simpleType>
    </xsd:element>
    <xsd:element name="Numéro_x0020_plumitif" ma:index="13" nillable="true" ma:displayName="Numéro plumitif" ma:decimals="0" ma:internalName="Num_x00e9_ro_x0020_plumitif">
      <xsd:simpleType>
        <xsd:restriction base="dms:Number">
          <xsd:maxInclusive value="9999"/>
          <xsd:minInclusive value="1"/>
        </xsd:restriction>
      </xsd:simpleType>
    </xsd:element>
    <xsd:element name="Diffusable_x0020_sur_x0020_le_x0020_Web" ma:index="14" nillable="true" ma:displayName="Diffusable sur le Web" ma:default="1" ma:internalName="Diffusable_x0020_sur_x0020_le_x0020_Web">
      <xsd:simpleType>
        <xsd:restriction base="dms:Boolean"/>
      </xsd:simpleType>
    </xsd:element>
    <xsd:element name="Ne_x0020_pas_x0020_envoyer_x0020_d_x0027_alerte" ma:index="15" nillable="true" ma:displayName="Ne pas envoyer d'alerte" ma:default="1" ma:internalName="Ne_x0020_pas_x0020_envoyer_x0020_d_x0027_alerte">
      <xsd:simpleType>
        <xsd:restriction base="dms:Boolean"/>
      </xsd:simpleType>
    </xsd:element>
    <xsd:element name="Confidentiel" ma:index="16" ma:displayName="Confidentiel" ma:list="{79B26B89-E55A-4B03-BEFA-7EE3A90275CF}" ma:internalName="Confidentiel" ma:showField="Title" ma:web="{76ddd5ea-d475-414e-8091-4675c7a4bd1a}">
      <xsd:simpleType>
        <xsd:restriction base="dms:Lookup"/>
      </xsd:simpleType>
    </xsd:element>
    <xsd:element name="Date_x0020_de_x0020_confidentialité_x0020_relevée" ma:index="17" nillable="true" ma:displayName="Date de confidentialité relevée" ma:format="DateOnly" ma:internalName="Date_x0020_de_x0020_confidentialit_x00e9__x0020_relev_x00e9_e">
      <xsd:simpleType>
        <xsd:restriction base="dms:DateTime"/>
      </xsd:simpleType>
    </xsd:element>
    <xsd:element name="Copie_x0020_papier_x0020_reçue" ma:index="18" nillable="true" ma:displayName="Copie papier reçue" ma:default="0" ma:internalName="Copie_x0020_papier_x0020_re_x00e7_ue">
      <xsd:simpleType>
        <xsd:restriction base="dms:Boolean"/>
      </xsd:simpleType>
    </xsd:element>
    <xsd:element name="Date_x0020_de_x0020_réception_x0020_copie_x0020_papier" ma:index="19" nillable="true" ma:displayName="Date de réception copie papier" ma:format="DateOnly" ma:internalName="Date_x0020_de_x0020_r_x00e9_ception_x0020_copie_x0020_papier">
      <xsd:simpleType>
        <xsd:restriction base="dms:DateTime"/>
      </xsd:simpleType>
    </xsd:element>
    <xsd:element name="Hidden_UploadedBy" ma:index="33" nillable="true" ma:displayName="Hidden_UploadedBy" ma:hidden="true" ma:internalName="Hidden_UploadedBy" ma:readOnly="false">
      <xsd:simpleType>
        <xsd:restriction base="dms:Text">
          <xsd:maxLength value="100"/>
        </xsd:restriction>
      </xsd:simpleType>
    </xsd:element>
    <xsd:element name="Hidden_UploadedAt" ma:index="34" nillable="true" ma:displayName="Hidden_UploadedAt" ma:default="[today]" ma:format="DateTime" ma:hidden="true" ma:internalName="Hidden_UploadedAt" ma:readOnly="false">
      <xsd:simpleType>
        <xsd:restriction base="dms:DateTime"/>
      </xsd:simpleType>
    </xsd:element>
    <xsd:element name="Hidden_ApprovedBy" ma:index="35" nillable="true" ma:displayName="Hidden_ApprovedBy" ma:hidden="true" ma:internalName="Hidden_ApprovedBy" ma:readOnly="false">
      <xsd:simpleType>
        <xsd:restriction base="dms:Text">
          <xsd:maxLength value="100"/>
        </xsd:restriction>
      </xsd:simpleType>
    </xsd:element>
    <xsd:element name="Hidden_ApprovedAt" ma:index="36" nillable="true" ma:displayName="Hidden_ApprovedAt" ma:default="[today]" ma:format="DateTime" ma:hidden="true" ma:internalName="Hidden_ApprovedAt" ma:readOnly="false">
      <xsd:simpleType>
        <xsd:restriction base="dms:DateTime"/>
      </xsd:simpleType>
    </xsd:element>
    <xsd:element name="Statut" ma:index="37" nillable="true" ma:displayName="Statut" ma:hidden="true" ma:internalName="Statut" ma:readOnly="false">
      <xsd:simpleType>
        <xsd:restriction base="dms:Text">
          <xsd:maxLength value="1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ed267-86d5-4fa1-a3cb-2fed497fe84f" elementFormDefault="qualified">
    <xsd:import namespace="http://schemas.microsoft.com/office/2006/documentManagement/types"/>
    <xsd:import namespace="http://schemas.microsoft.com/office/infopath/2007/PartnerControls"/>
    <xsd:element name="_dlc_DocId" ma:index="22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23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Conserver l’ID" ma:description="Conserver l’ID lors de l’ajout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Type de contenu"/>
        <xsd:element ref="dc:title" minOccurs="0" maxOccurs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idden_UploadedAt xmlns="a091097b-8ae3-4832-a2b2-51f9a78aeacd">2026-10-19T12:55:52+00:00</Hidden_UploadedAt>
    <Provenance xmlns="a091097b-8ae3-4832-a2b2-51f9a78aeacd">3</Provenance>
    <Accés_x0020_restreint xmlns="a091097b-8ae3-4832-a2b2-51f9a78aeacd">false</Accés_x0020_restreint>
    <Précision_x0020_de_x0020_document xmlns="a091097b-8ae3-4832-a2b2-51f9a78aeacd" xsi:nil="true"/>
    <Déposant xmlns="a091097b-8ae3-4832-a2b2-51f9a78aeacd">1</Déposant>
    <Sous-catégorie xmlns="a091097b-8ae3-4832-a2b2-51f9a78aeacd">298</Sous-catégorie>
    <Copie_x0020_papier_x0020_reçue xmlns="a091097b-8ae3-4832-a2b2-51f9a78aeacd">false</Copie_x0020_papier_x0020_reçue>
    <Phase xmlns="a091097b-8ae3-4832-a2b2-51f9a78aeacd">1</Phase>
    <Sujet xmlns="a091097b-8ae3-4832-a2b2-51f9a78aeacd">Présentation de Benoit Marcoux</Sujet>
    <Cote_x0020_de_x0020_déposant xmlns="a091097b-8ae3-4832-a2b2-51f9a78aeacd" xsi:nil="true"/>
    <Confidentiel xmlns="a091097b-8ae3-4832-a2b2-51f9a78aeacd">3</Confidentiel>
    <Hidden_UploadedBy xmlns="a091097b-8ae3-4832-a2b2-51f9a78aeacd">Slimani, Salima</Hidden_UploadedBy>
    <Inscrit_x0020_au_x0020_plumitif xmlns="a091097b-8ae3-4832-a2b2-51f9a78aeacd">true</Inscrit_x0020_au_x0020_plumitif>
    <Statut xmlns="a091097b-8ae3-4832-a2b2-51f9a78aeacd">Approuvé automatiquement</Statut>
    <Catégorie_x0020_de_x0020_document xmlns="a091097b-8ae3-4832-a2b2-51f9a78aeacd">2</Catégorie_x0020_de_x0020_document>
    <Date_x0020_de_x0020_confidentialité_x0020_relevée xmlns="a091097b-8ae3-4832-a2b2-51f9a78aeacd" xsi:nil="true"/>
    <Diffusable_x0020_sur_x0020_le_x0020_Web xmlns="a091097b-8ae3-4832-a2b2-51f9a78aeacd">true</Diffusable_x0020_sur_x0020_le_x0020_Web>
    <Projet xmlns="a091097b-8ae3-4832-a2b2-51f9a78aeacd">1595</Projet>
    <Date_x0020_de_x0020_réception_x0020_copie_x0020_papier xmlns="a091097b-8ae3-4832-a2b2-51f9a78aeacd" xsi:nil="true"/>
    <Numéro_x0020_plumitif xmlns="a091097b-8ae3-4832-a2b2-51f9a78aeacd">213</Numéro_x0020_plumitif>
    <Hidden_ApprovedBy xmlns="a091097b-8ae3-4832-a2b2-51f9a78aeacd">Slimani, Salima</Hidden_ApprovedBy>
    <Hidden_ApprovedAt xmlns="a091097b-8ae3-4832-a2b2-51f9a78aeacd">2026-10-19T12:55:54+00:00</Hidden_ApprovedAt>
    <Cote_x0020_de_x0020_piéce xmlns="a091097b-8ae3-4832-a2b2-51f9a78aeacd">A-0055</Cote_x0020_de_x0020_piéce>
    <Ne_x0020_pas_x0020_envoyer_x0020_d_x0027_alerte xmlns="a091097b-8ae3-4832-a2b2-51f9a78aeacd">true</Ne_x0020_pas_x0020_envoyer_x0020_d_x0027_alerte>
    <_dlc_DocId xmlns="a84ed267-86d5-4fa1-a3cb-2fed497fe84f">W2HFWTQUJJY6-1302387227-214</_dlc_DocId>
    <_dlc_DocIdUrl xmlns="a84ed267-86d5-4fa1-a3cb-2fed497fe84f">
      <Url>https://sde.regie-energie.qc.ca/1595/_layouts/15/DocIdRedir.aspx?ID=W2HFWTQUJJY6-1302387227-214</Url>
      <Description>W2HFWTQUJJY6-1302387227-214</Description>
    </_dlc_DocIdUrl>
  </documentManagement>
</p:properties>
</file>

<file path=customXml/itemProps1.xml><?xml version="1.0" encoding="utf-8"?>
<ds:datastoreItem xmlns:ds="http://schemas.openxmlformats.org/officeDocument/2006/customXml" ds:itemID="{D3D73260-E12A-45EF-8EBF-7430A6DAE008}"/>
</file>

<file path=customXml/itemProps2.xml><?xml version="1.0" encoding="utf-8"?>
<ds:datastoreItem xmlns:ds="http://schemas.openxmlformats.org/officeDocument/2006/customXml" ds:itemID="{83B93E9B-A9BC-426F-B688-5B475E2ADFA4}"/>
</file>

<file path=customXml/itemProps3.xml><?xml version="1.0" encoding="utf-8"?>
<ds:datastoreItem xmlns:ds="http://schemas.openxmlformats.org/officeDocument/2006/customXml" ds:itemID="{EB642A3A-404E-4716-B061-E595F732F42C}"/>
</file>

<file path=customXml/itemProps4.xml><?xml version="1.0" encoding="utf-8"?>
<ds:datastoreItem xmlns:ds="http://schemas.openxmlformats.org/officeDocument/2006/customXml" ds:itemID="{FAA88AD1-75FF-4BD4-843F-5BA6AA28A76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5732</TotalTime>
  <Words>179</Words>
  <Application>Microsoft Macintosh PowerPoint</Application>
  <PresentationFormat>Widescreen</PresentationFormat>
  <Paragraphs>48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Apple Color Emoji</vt:lpstr>
      <vt:lpstr>Aptos</vt:lpstr>
      <vt:lpstr>Aptos Display</vt:lpstr>
      <vt:lpstr>Arial</vt:lpstr>
      <vt:lpstr>Calibri</vt:lpstr>
      <vt:lpstr>Office Theme</vt:lpstr>
      <vt:lpstr>Le gaz renouvelable, qu’ossa donne?</vt:lpstr>
      <vt:lpstr>PowerPoint Presentation</vt:lpstr>
      <vt:lpstr>PowerPoint Presentation</vt:lpstr>
      <vt:lpstr>PowerPoint Presentation</vt:lpstr>
      <vt:lpstr>Prix gaz renouvelable / gaz fossile </vt:lpstr>
      <vt:lpstr>PowerPoint Presentation</vt:lpstr>
      <vt:lpstr>Répartir les surcoûts de la transition </vt:lpstr>
      <vt:lpstr>PowerPoint Presentation</vt:lpstr>
      <vt:lpstr>Prévisibilité</vt:lpstr>
      <vt:lpstr>Des décision concrètes </vt:lpstr>
      <vt:lpstr>Alors, le gaz renouvelable, qu’ossa donne?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Benoit Marcoux</dc:creator>
  <cp:lastModifiedBy>Benoit Marcoux</cp:lastModifiedBy>
  <cp:revision>1</cp:revision>
  <dcterms:created xsi:type="dcterms:W3CDTF">2026-10-14T19:51:44Z</dcterms:created>
  <dcterms:modified xsi:type="dcterms:W3CDTF">2026-10-18T19:27:54Z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0x010100F6681E3BDF397F418586AC591ADC81BB00D1DA235C7CC4DE4D831146A88CC7B589</vt:lpwstr>
  </property>
  <property fmtid="{D5CDD505-2E9C-101B-9397-08002B2CF9AE}" pid="3" name="_dlc_DocIdItemGuid">
    <vt:lpwstr>1839f1ca-fe2f-41d6-8249-aaecdda169bd</vt:lpwstr>
  </property>
  <property fmtid="{D5CDD505-2E9C-101B-9397-08002B2CF9AE}" pid="4" name="Order">
    <vt:r8>2804500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